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76" r:id="rId2"/>
    <p:sldId id="269" r:id="rId3"/>
    <p:sldId id="270" r:id="rId4"/>
    <p:sldId id="274" r:id="rId5"/>
    <p:sldId id="275" r:id="rId6"/>
    <p:sldId id="271" r:id="rId7"/>
    <p:sldId id="272" r:id="rId8"/>
    <p:sldId id="273" r:id="rId9"/>
  </p:sldIdLst>
  <p:sldSz cx="7559675" cy="1069181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920"/>
    <a:srgbClr val="273E8A"/>
    <a:srgbClr val="F67E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61"/>
    <p:restoredTop sz="94610"/>
  </p:normalViewPr>
  <p:slideViewPr>
    <p:cSldViewPr snapToGrid="0" snapToObjects="1">
      <p:cViewPr varScale="1">
        <p:scale>
          <a:sx n="85" d="100"/>
          <a:sy n="85" d="100"/>
        </p:scale>
        <p:origin x="37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6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0829B9FB-7359-D240-A3E9-F4C074E3815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F1BC2-02B1-EE42-938A-F55E16EDF3CD}" type="slidenum">
              <a:rPr lang="en-US" smtClean="0"/>
              <a:t>‹#›</a:t>
            </a:fld>
            <a:endParaRPr lang="en-US"/>
          </a:p>
        </p:txBody>
      </p:sp>
    </p:spTree>
    <p:extLst>
      <p:ext uri="{BB962C8B-B14F-4D97-AF65-F5344CB8AC3E}">
        <p14:creationId xmlns:p14="http://schemas.microsoft.com/office/powerpoint/2010/main" val="369328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9B9FB-7359-D240-A3E9-F4C074E3815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F1BC2-02B1-EE42-938A-F55E16EDF3CD}" type="slidenum">
              <a:rPr lang="en-US" smtClean="0"/>
              <a:t>‹#›</a:t>
            </a:fld>
            <a:endParaRPr lang="en-US"/>
          </a:p>
        </p:txBody>
      </p:sp>
    </p:spTree>
    <p:extLst>
      <p:ext uri="{BB962C8B-B14F-4D97-AF65-F5344CB8AC3E}">
        <p14:creationId xmlns:p14="http://schemas.microsoft.com/office/powerpoint/2010/main" val="52343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29B9FB-7359-D240-A3E9-F4C074E3815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F1BC2-02B1-EE42-938A-F55E16EDF3CD}" type="slidenum">
              <a:rPr lang="en-US" smtClean="0"/>
              <a:t>‹#›</a:t>
            </a:fld>
            <a:endParaRPr lang="en-US"/>
          </a:p>
        </p:txBody>
      </p:sp>
    </p:spTree>
    <p:extLst>
      <p:ext uri="{BB962C8B-B14F-4D97-AF65-F5344CB8AC3E}">
        <p14:creationId xmlns:p14="http://schemas.microsoft.com/office/powerpoint/2010/main" val="141228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3D3344-66F8-1A43-97ED-9221B4634C5A}"/>
              </a:ext>
            </a:extLst>
          </p:cNvPr>
          <p:cNvPicPr>
            <a:picLocks noChangeAspect="1"/>
          </p:cNvPicPr>
          <p:nvPr userDrawn="1"/>
        </p:nvPicPr>
        <p:blipFill>
          <a:blip r:embed="rId2"/>
          <a:srcRect/>
          <a:stretch/>
        </p:blipFill>
        <p:spPr>
          <a:xfrm>
            <a:off x="2148" y="1"/>
            <a:ext cx="7555376" cy="10691809"/>
          </a:xfrm>
          <a:prstGeom prst="rect">
            <a:avLst/>
          </a:prstGeom>
        </p:spPr>
      </p:pic>
    </p:spTree>
    <p:extLst>
      <p:ext uri="{BB962C8B-B14F-4D97-AF65-F5344CB8AC3E}">
        <p14:creationId xmlns:p14="http://schemas.microsoft.com/office/powerpoint/2010/main" val="296274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1D08187-0DDA-5245-989D-3BB23F3BB20A}"/>
              </a:ext>
            </a:extLst>
          </p:cNvPr>
          <p:cNvPicPr>
            <a:picLocks noChangeAspect="1"/>
          </p:cNvPicPr>
          <p:nvPr userDrawn="1"/>
        </p:nvPicPr>
        <p:blipFill>
          <a:blip r:embed="rId2"/>
          <a:stretch>
            <a:fillRect/>
          </a:stretch>
        </p:blipFill>
        <p:spPr>
          <a:xfrm>
            <a:off x="211137" y="208756"/>
            <a:ext cx="7137400" cy="10274300"/>
          </a:xfrm>
          <a:prstGeom prst="rect">
            <a:avLst/>
          </a:prstGeom>
        </p:spPr>
      </p:pic>
      <p:pic>
        <p:nvPicPr>
          <p:cNvPr id="4" name="Picture 3">
            <a:extLst>
              <a:ext uri="{FF2B5EF4-FFF2-40B4-BE49-F238E27FC236}">
                <a16:creationId xmlns:a16="http://schemas.microsoft.com/office/drawing/2014/main" id="{5284D7F9-D3E2-5148-8031-01EEDFF31E2E}"/>
              </a:ext>
            </a:extLst>
          </p:cNvPr>
          <p:cNvPicPr>
            <a:picLocks noChangeAspect="1"/>
          </p:cNvPicPr>
          <p:nvPr userDrawn="1"/>
        </p:nvPicPr>
        <p:blipFill>
          <a:blip r:embed="rId3"/>
          <a:srcRect/>
          <a:stretch/>
        </p:blipFill>
        <p:spPr>
          <a:xfrm>
            <a:off x="0" y="5934"/>
            <a:ext cx="7559674" cy="10679943"/>
          </a:xfrm>
          <a:prstGeom prst="rect">
            <a:avLst/>
          </a:prstGeom>
        </p:spPr>
      </p:pic>
      <p:sp>
        <p:nvSpPr>
          <p:cNvPr id="20" name="Picture Placeholder 18">
            <a:extLst>
              <a:ext uri="{FF2B5EF4-FFF2-40B4-BE49-F238E27FC236}">
                <a16:creationId xmlns:a16="http://schemas.microsoft.com/office/drawing/2014/main" id="{78E68675-3B7C-1448-B399-D259843E1F49}"/>
              </a:ext>
            </a:extLst>
          </p:cNvPr>
          <p:cNvSpPr>
            <a:spLocks noGrp="1"/>
          </p:cNvSpPr>
          <p:nvPr>
            <p:ph type="pic" sz="quarter" idx="10"/>
          </p:nvPr>
        </p:nvSpPr>
        <p:spPr>
          <a:xfrm>
            <a:off x="211136" y="208756"/>
            <a:ext cx="7137399" cy="5604669"/>
          </a:xfrm>
          <a:ln>
            <a:noFill/>
          </a:ln>
        </p:spPr>
        <p:txBody>
          <a:bodyPr>
            <a:normAutofit/>
          </a:bodyPr>
          <a:lstStyle>
            <a:lvl1pPr marL="0" indent="0" algn="ctr">
              <a:buNone/>
              <a:defRPr sz="2000">
                <a:solidFill>
                  <a:srgbClr val="273E8A"/>
                </a:solidFill>
                <a:latin typeface="Arial" panose="020B0604020202020204" pitchFamily="34" charset="0"/>
                <a:cs typeface="Arial" panose="020B0604020202020204" pitchFamily="34" charset="0"/>
              </a:defRPr>
            </a:lvl1pPr>
          </a:lstStyle>
          <a:p>
            <a:endParaRPr lang="en-US" dirty="0"/>
          </a:p>
          <a:p>
            <a:endParaRPr lang="en-US" dirty="0"/>
          </a:p>
          <a:p>
            <a:r>
              <a:rPr lang="en-US" dirty="0"/>
              <a:t>Click icon to add picture</a:t>
            </a:r>
          </a:p>
        </p:txBody>
      </p:sp>
    </p:spTree>
    <p:extLst>
      <p:ext uri="{BB962C8B-B14F-4D97-AF65-F5344CB8AC3E}">
        <p14:creationId xmlns:p14="http://schemas.microsoft.com/office/powerpoint/2010/main" val="8116138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A387EEC-7AA3-C743-A19B-D970447327C8}"/>
              </a:ext>
            </a:extLst>
          </p:cNvPr>
          <p:cNvPicPr>
            <a:picLocks noChangeAspect="1"/>
          </p:cNvPicPr>
          <p:nvPr userDrawn="1"/>
        </p:nvPicPr>
        <p:blipFill>
          <a:blip r:embed="rId2"/>
          <a:stretch>
            <a:fillRect/>
          </a:stretch>
        </p:blipFill>
        <p:spPr>
          <a:xfrm>
            <a:off x="211137" y="208756"/>
            <a:ext cx="7137400" cy="10274300"/>
          </a:xfrm>
          <a:prstGeom prst="rect">
            <a:avLst/>
          </a:prstGeom>
        </p:spPr>
      </p:pic>
      <p:pic>
        <p:nvPicPr>
          <p:cNvPr id="6" name="Picture 5">
            <a:extLst>
              <a:ext uri="{FF2B5EF4-FFF2-40B4-BE49-F238E27FC236}">
                <a16:creationId xmlns:a16="http://schemas.microsoft.com/office/drawing/2014/main" id="{61AF8025-B7A7-734A-9C92-6714749AEF40}"/>
              </a:ext>
            </a:extLst>
          </p:cNvPr>
          <p:cNvPicPr>
            <a:picLocks noChangeAspect="1"/>
          </p:cNvPicPr>
          <p:nvPr userDrawn="1"/>
        </p:nvPicPr>
        <p:blipFill>
          <a:blip r:embed="rId3"/>
          <a:srcRect/>
          <a:stretch/>
        </p:blipFill>
        <p:spPr>
          <a:xfrm>
            <a:off x="0" y="5934"/>
            <a:ext cx="7559674" cy="10679943"/>
          </a:xfrm>
          <a:prstGeom prst="rect">
            <a:avLst/>
          </a:prstGeom>
        </p:spPr>
      </p:pic>
      <p:sp>
        <p:nvSpPr>
          <p:cNvPr id="7" name="Picture Placeholder 18">
            <a:extLst>
              <a:ext uri="{FF2B5EF4-FFF2-40B4-BE49-F238E27FC236}">
                <a16:creationId xmlns:a16="http://schemas.microsoft.com/office/drawing/2014/main" id="{1D9704DE-2453-6041-BB68-6F1A03AD6CEB}"/>
              </a:ext>
            </a:extLst>
          </p:cNvPr>
          <p:cNvSpPr>
            <a:spLocks noGrp="1"/>
          </p:cNvSpPr>
          <p:nvPr>
            <p:ph type="pic" sz="quarter" idx="10"/>
          </p:nvPr>
        </p:nvSpPr>
        <p:spPr>
          <a:xfrm>
            <a:off x="211136" y="208756"/>
            <a:ext cx="7137399" cy="5604669"/>
          </a:xfrm>
          <a:ln>
            <a:noFill/>
          </a:ln>
        </p:spPr>
        <p:txBody>
          <a:bodyPr>
            <a:normAutofit/>
          </a:bodyPr>
          <a:lstStyle>
            <a:lvl1pPr marL="0" indent="0" algn="ctr">
              <a:buNone/>
              <a:defRPr sz="2000">
                <a:solidFill>
                  <a:srgbClr val="273E8A"/>
                </a:solidFill>
                <a:latin typeface="Arial" panose="020B0604020202020204" pitchFamily="34" charset="0"/>
                <a:cs typeface="Arial" panose="020B0604020202020204" pitchFamily="34" charset="0"/>
              </a:defRPr>
            </a:lvl1pPr>
          </a:lstStyle>
          <a:p>
            <a:endParaRPr lang="en-US" dirty="0"/>
          </a:p>
          <a:p>
            <a:endParaRPr lang="en-US" dirty="0"/>
          </a:p>
          <a:p>
            <a:r>
              <a:rPr lang="en-US" dirty="0"/>
              <a:t>Click icon to add picture</a:t>
            </a:r>
          </a:p>
        </p:txBody>
      </p:sp>
    </p:spTree>
    <p:extLst>
      <p:ext uri="{BB962C8B-B14F-4D97-AF65-F5344CB8AC3E}">
        <p14:creationId xmlns:p14="http://schemas.microsoft.com/office/powerpoint/2010/main" val="1494608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97145F-DA78-1D4B-93CF-B146C047818F}"/>
              </a:ext>
            </a:extLst>
          </p:cNvPr>
          <p:cNvPicPr>
            <a:picLocks noChangeAspect="1"/>
          </p:cNvPicPr>
          <p:nvPr userDrawn="1"/>
        </p:nvPicPr>
        <p:blipFill>
          <a:blip r:embed="rId2"/>
          <a:stretch>
            <a:fillRect/>
          </a:stretch>
        </p:blipFill>
        <p:spPr>
          <a:xfrm>
            <a:off x="211137" y="208756"/>
            <a:ext cx="7137400" cy="10274300"/>
          </a:xfrm>
          <a:prstGeom prst="rect">
            <a:avLst/>
          </a:prstGeom>
        </p:spPr>
      </p:pic>
      <p:pic>
        <p:nvPicPr>
          <p:cNvPr id="9" name="Picture 8">
            <a:extLst>
              <a:ext uri="{FF2B5EF4-FFF2-40B4-BE49-F238E27FC236}">
                <a16:creationId xmlns:a16="http://schemas.microsoft.com/office/drawing/2014/main" id="{D42B9DCC-4D12-1541-982F-5F4CB7EBDF60}"/>
              </a:ext>
            </a:extLst>
          </p:cNvPr>
          <p:cNvPicPr>
            <a:picLocks noChangeAspect="1"/>
          </p:cNvPicPr>
          <p:nvPr userDrawn="1"/>
        </p:nvPicPr>
        <p:blipFill>
          <a:blip r:embed="rId3"/>
          <a:srcRect/>
          <a:stretch/>
        </p:blipFill>
        <p:spPr>
          <a:xfrm>
            <a:off x="0" y="5934"/>
            <a:ext cx="7559674" cy="10679943"/>
          </a:xfrm>
          <a:prstGeom prst="rect">
            <a:avLst/>
          </a:prstGeom>
        </p:spPr>
      </p:pic>
      <p:sp>
        <p:nvSpPr>
          <p:cNvPr id="16" name="Picture Placeholder 14">
            <a:extLst>
              <a:ext uri="{FF2B5EF4-FFF2-40B4-BE49-F238E27FC236}">
                <a16:creationId xmlns:a16="http://schemas.microsoft.com/office/drawing/2014/main" id="{FFE8CFC8-8361-5949-A267-7E74CCEA1962}"/>
              </a:ext>
            </a:extLst>
          </p:cNvPr>
          <p:cNvSpPr>
            <a:spLocks noGrp="1"/>
          </p:cNvSpPr>
          <p:nvPr>
            <p:ph type="pic" sz="quarter" idx="11" hasCustomPrompt="1"/>
          </p:nvPr>
        </p:nvSpPr>
        <p:spPr>
          <a:xfrm>
            <a:off x="3336439" y="5345906"/>
            <a:ext cx="886795" cy="885600"/>
          </a:xfrm>
        </p:spPr>
        <p:txBody>
          <a:bodyPr>
            <a:normAutofit/>
          </a:bodyPr>
          <a:lstStyle>
            <a:lvl1pPr marL="0" indent="0" algn="ctr">
              <a:buNone/>
              <a:defRPr sz="1500">
                <a:solidFill>
                  <a:srgbClr val="273E8A"/>
                </a:solidFill>
              </a:defRPr>
            </a:lvl1pPr>
          </a:lstStyle>
          <a:p>
            <a:r>
              <a:rPr lang="en-US" dirty="0"/>
              <a:t>Hospital Logo</a:t>
            </a:r>
          </a:p>
        </p:txBody>
      </p:sp>
      <p:sp>
        <p:nvSpPr>
          <p:cNvPr id="10" name="Picture Placeholder 18">
            <a:extLst>
              <a:ext uri="{FF2B5EF4-FFF2-40B4-BE49-F238E27FC236}">
                <a16:creationId xmlns:a16="http://schemas.microsoft.com/office/drawing/2014/main" id="{6115CBD9-1C45-C849-B824-615071F7A445}"/>
              </a:ext>
            </a:extLst>
          </p:cNvPr>
          <p:cNvSpPr>
            <a:spLocks noGrp="1"/>
          </p:cNvSpPr>
          <p:nvPr>
            <p:ph type="pic" sz="quarter" idx="10"/>
          </p:nvPr>
        </p:nvSpPr>
        <p:spPr>
          <a:xfrm>
            <a:off x="211136" y="208756"/>
            <a:ext cx="7137399" cy="5604669"/>
          </a:xfrm>
          <a:ln>
            <a:noFill/>
          </a:ln>
        </p:spPr>
        <p:txBody>
          <a:bodyPr>
            <a:normAutofit/>
          </a:bodyPr>
          <a:lstStyle>
            <a:lvl1pPr marL="0" indent="0" algn="ctr">
              <a:buNone/>
              <a:defRPr sz="2000">
                <a:solidFill>
                  <a:srgbClr val="273E8A"/>
                </a:solidFill>
                <a:latin typeface="Arial" panose="020B0604020202020204" pitchFamily="34" charset="0"/>
                <a:cs typeface="Arial" panose="020B0604020202020204" pitchFamily="34" charset="0"/>
              </a:defRPr>
            </a:lvl1pPr>
          </a:lstStyle>
          <a:p>
            <a:endParaRPr lang="en-US" dirty="0"/>
          </a:p>
          <a:p>
            <a:endParaRPr lang="en-US" dirty="0"/>
          </a:p>
          <a:p>
            <a:r>
              <a:rPr lang="en-US" dirty="0"/>
              <a:t>Click icon to add picture</a:t>
            </a:r>
          </a:p>
        </p:txBody>
      </p:sp>
    </p:spTree>
    <p:extLst>
      <p:ext uri="{BB962C8B-B14F-4D97-AF65-F5344CB8AC3E}">
        <p14:creationId xmlns:p14="http://schemas.microsoft.com/office/powerpoint/2010/main" val="244441677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26A09A-FE8D-BA4B-8869-39D8A0AEAC55}"/>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1A48D6-8936-F44D-98F2-39436E39D551}"/>
              </a:ext>
            </a:extLst>
          </p:cNvPr>
          <p:cNvPicPr>
            <a:picLocks noChangeAspect="1"/>
          </p:cNvPicPr>
          <p:nvPr userDrawn="1"/>
        </p:nvPicPr>
        <p:blipFill>
          <a:blip r:embed="rId2"/>
          <a:srcRect/>
          <a:stretch/>
        </p:blipFill>
        <p:spPr>
          <a:xfrm>
            <a:off x="396240" y="1982836"/>
            <a:ext cx="6803776" cy="4887039"/>
          </a:xfrm>
          <a:prstGeom prst="rect">
            <a:avLst/>
          </a:prstGeom>
        </p:spPr>
      </p:pic>
    </p:spTree>
    <p:extLst>
      <p:ext uri="{BB962C8B-B14F-4D97-AF65-F5344CB8AC3E}">
        <p14:creationId xmlns:p14="http://schemas.microsoft.com/office/powerpoint/2010/main" val="198813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1C347C-D00D-624A-877F-D96688F92FF7}"/>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66C89BD-E58C-8D45-A641-190F4FB45EF7}"/>
              </a:ext>
            </a:extLst>
          </p:cNvPr>
          <p:cNvPicPr>
            <a:picLocks noChangeAspect="1"/>
          </p:cNvPicPr>
          <p:nvPr userDrawn="1"/>
        </p:nvPicPr>
        <p:blipFill>
          <a:blip r:embed="rId2"/>
          <a:srcRect/>
          <a:stretch/>
        </p:blipFill>
        <p:spPr>
          <a:xfrm>
            <a:off x="468314" y="1941095"/>
            <a:ext cx="6623046" cy="5032521"/>
          </a:xfrm>
          <a:prstGeom prst="rect">
            <a:avLst/>
          </a:prstGeom>
        </p:spPr>
      </p:pic>
    </p:spTree>
    <p:extLst>
      <p:ext uri="{BB962C8B-B14F-4D97-AF65-F5344CB8AC3E}">
        <p14:creationId xmlns:p14="http://schemas.microsoft.com/office/powerpoint/2010/main" val="271807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17032B-A283-F04D-9F08-4BE2262BC5ED}"/>
              </a:ext>
            </a:extLst>
          </p:cNvPr>
          <p:cNvSpPr/>
          <p:nvPr userDrawn="1"/>
        </p:nvSpPr>
        <p:spPr>
          <a:xfrm>
            <a:off x="0" y="7277196"/>
            <a:ext cx="7559675" cy="3414617"/>
          </a:xfrm>
          <a:prstGeom prst="rect">
            <a:avLst/>
          </a:prstGeom>
          <a:solidFill>
            <a:srgbClr val="EE7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515986-E743-2543-BCA6-A2F599EAB12D}"/>
              </a:ext>
            </a:extLst>
          </p:cNvPr>
          <p:cNvPicPr>
            <a:picLocks noChangeAspect="1"/>
          </p:cNvPicPr>
          <p:nvPr userDrawn="1"/>
        </p:nvPicPr>
        <p:blipFill>
          <a:blip r:embed="rId2"/>
          <a:srcRect/>
          <a:stretch/>
        </p:blipFill>
        <p:spPr>
          <a:xfrm>
            <a:off x="442181" y="2184472"/>
            <a:ext cx="6675310" cy="4258847"/>
          </a:xfrm>
          <a:prstGeom prst="rect">
            <a:avLst/>
          </a:prstGeom>
        </p:spPr>
      </p:pic>
    </p:spTree>
    <p:extLst>
      <p:ext uri="{BB962C8B-B14F-4D97-AF65-F5344CB8AC3E}">
        <p14:creationId xmlns:p14="http://schemas.microsoft.com/office/powerpoint/2010/main" val="203907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Edit Master text styles</a:t>
            </a:r>
          </a:p>
        </p:txBody>
      </p:sp>
      <p:sp>
        <p:nvSpPr>
          <p:cNvPr id="5" name="Date Placeholder 4"/>
          <p:cNvSpPr>
            <a:spLocks noGrp="1"/>
          </p:cNvSpPr>
          <p:nvPr>
            <p:ph type="dt" sz="half" idx="10"/>
          </p:nvPr>
        </p:nvSpPr>
        <p:spPr/>
        <p:txBody>
          <a:bodyPr/>
          <a:lstStyle/>
          <a:p>
            <a:fld id="{0829B9FB-7359-D240-A3E9-F4C074E3815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F1BC2-02B1-EE42-938A-F55E16EDF3CD}" type="slidenum">
              <a:rPr lang="en-US" smtClean="0"/>
              <a:t>‹#›</a:t>
            </a:fld>
            <a:endParaRPr lang="en-US"/>
          </a:p>
        </p:txBody>
      </p:sp>
    </p:spTree>
    <p:extLst>
      <p:ext uri="{BB962C8B-B14F-4D97-AF65-F5344CB8AC3E}">
        <p14:creationId xmlns:p14="http://schemas.microsoft.com/office/powerpoint/2010/main" val="405106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0829B9FB-7359-D240-A3E9-F4C074E38150}" type="datetimeFigureOut">
              <a:rPr lang="en-US" smtClean="0"/>
              <a:t>3/28/22</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B5F1BC2-02B1-EE42-938A-F55E16EDF3CD}" type="slidenum">
              <a:rPr lang="en-US" smtClean="0"/>
              <a:t>‹#›</a:t>
            </a:fld>
            <a:endParaRPr lang="en-US"/>
          </a:p>
        </p:txBody>
      </p:sp>
    </p:spTree>
    <p:extLst>
      <p:ext uri="{BB962C8B-B14F-4D97-AF65-F5344CB8AC3E}">
        <p14:creationId xmlns:p14="http://schemas.microsoft.com/office/powerpoint/2010/main" val="46858229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eanhandssavelives.org/"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0E575-EEB4-AD4C-87F5-C554FBCC8F31}"/>
              </a:ext>
            </a:extLst>
          </p:cNvPr>
          <p:cNvSpPr txBox="1"/>
          <p:nvPr/>
        </p:nvSpPr>
        <p:spPr>
          <a:xfrm>
            <a:off x="1616425" y="1523143"/>
            <a:ext cx="4326826" cy="883319"/>
          </a:xfrm>
          <a:prstGeom prst="rect">
            <a:avLst/>
          </a:prstGeom>
          <a:noFill/>
        </p:spPr>
        <p:txBody>
          <a:bodyPr wrap="none" rtlCol="0">
            <a:spAutoFit/>
          </a:bodyPr>
          <a:lstStyle/>
          <a:p>
            <a:pPr algn="ctr"/>
            <a:r>
              <a:rPr lang="en-US" sz="5140" b="1" dirty="0">
                <a:solidFill>
                  <a:schemeClr val="bg1"/>
                </a:solidFill>
                <a:latin typeface="Arial" panose="020B0604020202020204" pitchFamily="34" charset="0"/>
                <a:cs typeface="Arial" panose="020B0604020202020204" pitchFamily="34" charset="0"/>
              </a:rPr>
              <a:t>Poster Maker</a:t>
            </a:r>
          </a:p>
        </p:txBody>
      </p:sp>
      <p:sp>
        <p:nvSpPr>
          <p:cNvPr id="3" name="TextBox 2">
            <a:extLst>
              <a:ext uri="{FF2B5EF4-FFF2-40B4-BE49-F238E27FC236}">
                <a16:creationId xmlns:a16="http://schemas.microsoft.com/office/drawing/2014/main" id="{71945CCC-C12D-DF4C-80F2-8A414985D7C8}"/>
              </a:ext>
            </a:extLst>
          </p:cNvPr>
          <p:cNvSpPr txBox="1"/>
          <p:nvPr/>
        </p:nvSpPr>
        <p:spPr>
          <a:xfrm>
            <a:off x="1214177" y="2444051"/>
            <a:ext cx="5131340" cy="830997"/>
          </a:xfrm>
          <a:prstGeom prst="rect">
            <a:avLst/>
          </a:prstGeom>
          <a:noFill/>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Unite for Safety - Clean Your Hands</a:t>
            </a:r>
          </a:p>
          <a:p>
            <a:pPr algn="ctr"/>
            <a:r>
              <a:rPr lang="en-US" sz="2400" dirty="0">
                <a:solidFill>
                  <a:schemeClr val="bg1"/>
                </a:solidFill>
                <a:latin typeface="Arial" panose="020B0604020202020204" pitchFamily="34" charset="0"/>
                <a:cs typeface="Arial" panose="020B0604020202020204" pitchFamily="34" charset="0"/>
              </a:rPr>
              <a:t>World Hand Hygiene Day, 5 May</a:t>
            </a:r>
          </a:p>
        </p:txBody>
      </p:sp>
      <p:sp>
        <p:nvSpPr>
          <p:cNvPr id="4" name="TextBox 3">
            <a:extLst>
              <a:ext uri="{FF2B5EF4-FFF2-40B4-BE49-F238E27FC236}">
                <a16:creationId xmlns:a16="http://schemas.microsoft.com/office/drawing/2014/main" id="{6F527C53-02CC-8348-85CB-3CC099491917}"/>
              </a:ext>
            </a:extLst>
          </p:cNvPr>
          <p:cNvSpPr txBox="1"/>
          <p:nvPr/>
        </p:nvSpPr>
        <p:spPr>
          <a:xfrm>
            <a:off x="392820" y="8513131"/>
            <a:ext cx="6774034" cy="738664"/>
          </a:xfrm>
          <a:prstGeom prst="rect">
            <a:avLst/>
          </a:prstGeom>
          <a:noFill/>
        </p:spPr>
        <p:txBody>
          <a:bodyPr wrap="none" rtlCol="0">
            <a:spAutoFit/>
          </a:bodyPr>
          <a:lstStyle/>
          <a:p>
            <a:pPr algn="ctr"/>
            <a:r>
              <a:rPr lang="en-US" sz="1400" dirty="0">
                <a:solidFill>
                  <a:srgbClr val="F67E31"/>
                </a:solidFill>
                <a:latin typeface="Arial" panose="020B0604020202020204" pitchFamily="34" charset="0"/>
                <a:cs typeface="Arial" panose="020B0604020202020204" pitchFamily="34" charset="0"/>
              </a:rPr>
              <a:t>Create your own version of the 5 May, World Hand Hygiene Day campaign posters </a:t>
            </a:r>
          </a:p>
          <a:p>
            <a:pPr algn="ctr"/>
            <a:r>
              <a:rPr lang="en-US" sz="1400" dirty="0">
                <a:solidFill>
                  <a:srgbClr val="F67E31"/>
                </a:solidFill>
                <a:latin typeface="Arial" panose="020B0604020202020204" pitchFamily="34" charset="0"/>
                <a:cs typeface="Arial" panose="020B0604020202020204" pitchFamily="34" charset="0"/>
              </a:rPr>
              <a:t>to print, post and share with colleagues and friends, </a:t>
            </a:r>
          </a:p>
          <a:p>
            <a:pPr algn="ctr"/>
            <a:r>
              <a:rPr lang="en-US" sz="1400" dirty="0">
                <a:solidFill>
                  <a:srgbClr val="F67E31"/>
                </a:solidFill>
                <a:latin typeface="Arial" panose="020B0604020202020204" pitchFamily="34" charset="0"/>
                <a:cs typeface="Arial" panose="020B0604020202020204" pitchFamily="34" charset="0"/>
              </a:rPr>
              <a:t>to help spread awareness and the need for hand hygiene</a:t>
            </a:r>
          </a:p>
        </p:txBody>
      </p:sp>
    </p:spTree>
    <p:extLst>
      <p:ext uri="{BB962C8B-B14F-4D97-AF65-F5344CB8AC3E}">
        <p14:creationId xmlns:p14="http://schemas.microsoft.com/office/powerpoint/2010/main" val="355362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AC7251-9230-E341-B8D6-0852C09342A2}"/>
              </a:ext>
            </a:extLst>
          </p:cNvPr>
          <p:cNvPicPr>
            <a:picLocks noChangeAspect="1"/>
          </p:cNvPicPr>
          <p:nvPr/>
        </p:nvPicPr>
        <p:blipFill>
          <a:blip r:embed="rId2"/>
          <a:stretch>
            <a:fillRect/>
          </a:stretch>
        </p:blipFill>
        <p:spPr>
          <a:xfrm>
            <a:off x="4795796" y="701870"/>
            <a:ext cx="1862413" cy="755436"/>
          </a:xfrm>
          <a:prstGeom prst="rect">
            <a:avLst/>
          </a:prstGeom>
        </p:spPr>
      </p:pic>
      <p:sp>
        <p:nvSpPr>
          <p:cNvPr id="4" name="TextBox 3">
            <a:extLst>
              <a:ext uri="{FF2B5EF4-FFF2-40B4-BE49-F238E27FC236}">
                <a16:creationId xmlns:a16="http://schemas.microsoft.com/office/drawing/2014/main" id="{950471EA-DC4A-B143-89B7-31CE9348A1DB}"/>
              </a:ext>
            </a:extLst>
          </p:cNvPr>
          <p:cNvSpPr txBox="1"/>
          <p:nvPr/>
        </p:nvSpPr>
        <p:spPr>
          <a:xfrm>
            <a:off x="901465" y="2583147"/>
            <a:ext cx="4224875" cy="861774"/>
          </a:xfrm>
          <a:prstGeom prst="rect">
            <a:avLst/>
          </a:prstGeom>
          <a:noFill/>
        </p:spPr>
        <p:txBody>
          <a:bodyPr wrap="none" rtlCol="0">
            <a:spAutoFit/>
          </a:bodyPr>
          <a:lstStyle/>
          <a:p>
            <a:r>
              <a:rPr lang="en-US" sz="2500" b="1" dirty="0">
                <a:solidFill>
                  <a:srgbClr val="F67E31"/>
                </a:solidFill>
                <a:latin typeface="Arial" panose="020B0604020202020204" pitchFamily="34" charset="0"/>
                <a:cs typeface="Arial" panose="020B0604020202020204" pitchFamily="34" charset="0"/>
              </a:rPr>
              <a:t>A message from the </a:t>
            </a:r>
          </a:p>
          <a:p>
            <a:r>
              <a:rPr lang="en-US" sz="2500" b="1" dirty="0">
                <a:solidFill>
                  <a:srgbClr val="F67E31"/>
                </a:solidFill>
                <a:latin typeface="Arial" panose="020B0604020202020204" pitchFamily="34" charset="0"/>
                <a:cs typeface="Arial" panose="020B0604020202020204" pitchFamily="34" charset="0"/>
              </a:rPr>
              <a:t>World Health </a:t>
            </a:r>
            <a:r>
              <a:rPr lang="en-US" sz="2500" b="1" dirty="0" err="1">
                <a:solidFill>
                  <a:srgbClr val="F67E31"/>
                </a:solidFill>
                <a:latin typeface="Arial" panose="020B0604020202020204" pitchFamily="34" charset="0"/>
                <a:cs typeface="Arial" panose="020B0604020202020204" pitchFamily="34" charset="0"/>
              </a:rPr>
              <a:t>Organisation</a:t>
            </a:r>
            <a:endParaRPr lang="en-US" sz="2500" b="1" dirty="0">
              <a:solidFill>
                <a:srgbClr val="F67E3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A8861DB-D97E-FC4E-9707-8D1C4BEA0C05}"/>
              </a:ext>
            </a:extLst>
          </p:cNvPr>
          <p:cNvSpPr txBox="1"/>
          <p:nvPr/>
        </p:nvSpPr>
        <p:spPr>
          <a:xfrm>
            <a:off x="901465" y="3620486"/>
            <a:ext cx="5756744" cy="4339650"/>
          </a:xfrm>
          <a:prstGeom prst="rect">
            <a:avLst/>
          </a:prstGeom>
          <a:noFill/>
        </p:spPr>
        <p:txBody>
          <a:bodyPr wrap="square" rtlCol="0">
            <a:spAutoFit/>
          </a:bodyPr>
          <a:lstStyle/>
          <a:p>
            <a:r>
              <a:rPr lang="en-US" sz="1200" dirty="0">
                <a:solidFill>
                  <a:schemeClr val="tx1">
                    <a:lumMod val="85000"/>
                    <a:lumOff val="15000"/>
                  </a:schemeClr>
                </a:solidFill>
                <a:latin typeface="Arial" panose="020B0604020202020204" pitchFamily="34" charset="0"/>
                <a:cs typeface="Arial" panose="020B0604020202020204" pitchFamily="34" charset="0"/>
              </a:rPr>
              <a:t>Every year health care-associated infections affect hundreds of millions of patients around the globe; people die or are considerably affected by severe infections acquired during patient care, including many that are resistant to antibiotics. </a:t>
            </a:r>
          </a:p>
          <a:p>
            <a:r>
              <a:rPr lang="en-US" sz="1200" dirty="0">
                <a:solidFill>
                  <a:schemeClr val="tx1">
                    <a:lumMod val="85000"/>
                    <a:lumOff val="15000"/>
                  </a:schemeClr>
                </a:solidFill>
                <a:latin typeface="Arial" panose="020B0604020202020204" pitchFamily="34" charset="0"/>
                <a:cs typeface="Arial" panose="020B0604020202020204" pitchFamily="34" charset="0"/>
              </a:rPr>
              <a:t>Most of these infections are avoidable.</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By cleaning their hands, health-care workers can help prevent such infections and contribute to reducing the global burden.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Each year on the 5 May, WHO promotes the SAVE LIVES: Clean Your Hands campaign, the global annual day to raise awareness of hand hygiene in health care and bring people together in taking action.</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You can be part of World Hand Hygiene Day in an easy and interactive way.</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Simply create your own version of the campaign posters, print and use in your facilities. You can also share it on Social Media to pledge your support and raise awareness for the cause. Use #</a:t>
            </a:r>
            <a:r>
              <a:rPr lang="en-US" sz="1200" dirty="0" err="1">
                <a:solidFill>
                  <a:schemeClr val="tx1">
                    <a:lumMod val="85000"/>
                    <a:lumOff val="15000"/>
                  </a:schemeClr>
                </a:solidFill>
                <a:latin typeface="Arial" panose="020B0604020202020204" pitchFamily="34" charset="0"/>
                <a:cs typeface="Arial" panose="020B0604020202020204" pitchFamily="34" charset="0"/>
              </a:rPr>
              <a:t>handhygiene</a:t>
            </a:r>
            <a:r>
              <a:rPr lang="en-US" sz="1200" dirty="0">
                <a:solidFill>
                  <a:schemeClr val="tx1">
                    <a:lumMod val="85000"/>
                    <a:lumOff val="15000"/>
                  </a:schemeClr>
                </a:solidFill>
                <a:latin typeface="Arial" panose="020B0604020202020204" pitchFamily="34" charset="0"/>
                <a:cs typeface="Arial" panose="020B0604020202020204" pitchFamily="34" charset="0"/>
              </a:rPr>
              <a: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dirty="0">
                <a:solidFill>
                  <a:schemeClr val="tx1">
                    <a:lumMod val="85000"/>
                    <a:lumOff val="15000"/>
                  </a:schemeClr>
                </a:solidFill>
                <a:latin typeface="Arial" panose="020B0604020202020204" pitchFamily="34" charset="0"/>
                <a:cs typeface="Arial" panose="020B0604020202020204" pitchFamily="34" charset="0"/>
              </a:rPr>
              <a:t>It will only take five minutes to create your own poster but will help protect millions of people all around the world.</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a:p>
            <a:r>
              <a:rPr lang="en-US" sz="1200" b="1" dirty="0">
                <a:solidFill>
                  <a:schemeClr val="tx1">
                    <a:lumMod val="85000"/>
                    <a:lumOff val="15000"/>
                  </a:schemeClr>
                </a:solidFill>
                <a:latin typeface="Arial" panose="020B0604020202020204" pitchFamily="34" charset="0"/>
                <a:cs typeface="Arial" panose="020B0604020202020204" pitchFamily="34" charset="0"/>
              </a:rPr>
              <a:t>WHO thanks you for taking part.</a:t>
            </a:r>
          </a:p>
          <a:p>
            <a:endParaRPr lang="en-US" sz="12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12D9A815-7DE1-1C41-B9B4-FDE273CCDAEA}"/>
              </a:ext>
            </a:extLst>
          </p:cNvPr>
          <p:cNvCxnSpPr>
            <a:cxnSpLocks/>
          </p:cNvCxnSpPr>
          <p:nvPr/>
        </p:nvCxnSpPr>
        <p:spPr>
          <a:xfrm>
            <a:off x="901465" y="8108665"/>
            <a:ext cx="5756744" cy="0"/>
          </a:xfrm>
          <a:prstGeom prst="line">
            <a:avLst/>
          </a:prstGeom>
          <a:ln w="31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3D7EC-466F-6D46-AD45-C6CF16C4F118}"/>
              </a:ext>
            </a:extLst>
          </p:cNvPr>
          <p:cNvSpPr txBox="1"/>
          <p:nvPr/>
        </p:nvSpPr>
        <p:spPr>
          <a:xfrm>
            <a:off x="2691943" y="922562"/>
            <a:ext cx="2175787" cy="707886"/>
          </a:xfrm>
          <a:prstGeom prst="rect">
            <a:avLst/>
          </a:prstGeom>
          <a:noFill/>
        </p:spPr>
        <p:txBody>
          <a:bodyPr wrap="none" rtlCol="0">
            <a:spAutoFit/>
          </a:bodyPr>
          <a:lstStyle/>
          <a:p>
            <a:pPr algn="ctr"/>
            <a:r>
              <a:rPr lang="en-US" sz="2000" b="1" dirty="0">
                <a:solidFill>
                  <a:srgbClr val="EE7920"/>
                </a:solidFill>
                <a:latin typeface="Arial" panose="020B0604020202020204" pitchFamily="34" charset="0"/>
                <a:cs typeface="Arial" panose="020B0604020202020204" pitchFamily="34" charset="0"/>
              </a:rPr>
              <a:t>Step 1</a:t>
            </a:r>
          </a:p>
          <a:p>
            <a:pPr algn="ctr"/>
            <a:r>
              <a:rPr lang="en-US" sz="2000" b="1" dirty="0">
                <a:solidFill>
                  <a:srgbClr val="EE7920"/>
                </a:solidFill>
                <a:latin typeface="Arial" panose="020B0604020202020204" pitchFamily="34" charset="0"/>
                <a:cs typeface="Arial" panose="020B0604020202020204" pitchFamily="34" charset="0"/>
              </a:rPr>
              <a:t>Take your Photo</a:t>
            </a:r>
          </a:p>
        </p:txBody>
      </p:sp>
      <p:sp>
        <p:nvSpPr>
          <p:cNvPr id="9" name="TextBox 8">
            <a:extLst>
              <a:ext uri="{FF2B5EF4-FFF2-40B4-BE49-F238E27FC236}">
                <a16:creationId xmlns:a16="http://schemas.microsoft.com/office/drawing/2014/main" id="{E2232A6F-D794-994E-9241-FC2A2DF9AE7E}"/>
              </a:ext>
            </a:extLst>
          </p:cNvPr>
          <p:cNvSpPr txBox="1"/>
          <p:nvPr/>
        </p:nvSpPr>
        <p:spPr>
          <a:xfrm>
            <a:off x="2311838" y="8164610"/>
            <a:ext cx="2935997" cy="400110"/>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TAKING YOUR PHOTO</a:t>
            </a:r>
          </a:p>
        </p:txBody>
      </p:sp>
      <p:sp>
        <p:nvSpPr>
          <p:cNvPr id="10" name="TextBox 9">
            <a:extLst>
              <a:ext uri="{FF2B5EF4-FFF2-40B4-BE49-F238E27FC236}">
                <a16:creationId xmlns:a16="http://schemas.microsoft.com/office/drawing/2014/main" id="{4FB10212-EDC0-6E43-8541-C8B0F2FAD8A4}"/>
              </a:ext>
            </a:extLst>
          </p:cNvPr>
          <p:cNvSpPr txBox="1"/>
          <p:nvPr/>
        </p:nvSpPr>
        <p:spPr>
          <a:xfrm>
            <a:off x="1445704" y="8735123"/>
            <a:ext cx="4668266" cy="584775"/>
          </a:xfrm>
          <a:prstGeom prst="rect">
            <a:avLst/>
          </a:prstGeom>
          <a:noFill/>
        </p:spPr>
        <p:txBody>
          <a:bodyPr wrap="none" rtlCol="0">
            <a:spAutoFit/>
          </a:bodyPr>
          <a:lstStyle/>
          <a:p>
            <a:pPr algn="ctr"/>
            <a:r>
              <a:rPr lang="en-US" sz="1600" dirty="0">
                <a:solidFill>
                  <a:schemeClr val="bg1"/>
                </a:solidFill>
                <a:latin typeface="Arial" panose="020B0604020202020204" pitchFamily="34" charset="0"/>
                <a:cs typeface="Arial" panose="020B0604020202020204" pitchFamily="34" charset="0"/>
              </a:rPr>
              <a:t>Stand in front of a plain background</a:t>
            </a:r>
          </a:p>
          <a:p>
            <a:pPr algn="ctr"/>
            <a:r>
              <a:rPr lang="en-US" sz="1600" dirty="0">
                <a:solidFill>
                  <a:schemeClr val="bg1"/>
                </a:solidFill>
                <a:latin typeface="Arial" panose="020B0604020202020204" pitchFamily="34" charset="0"/>
                <a:cs typeface="Arial" panose="020B0604020202020204" pitchFamily="34" charset="0"/>
              </a:rPr>
              <a:t>Ask a friend to take a photo in a landscape layout</a:t>
            </a:r>
          </a:p>
        </p:txBody>
      </p:sp>
      <p:sp>
        <p:nvSpPr>
          <p:cNvPr id="3" name="TextBox 2">
            <a:extLst>
              <a:ext uri="{FF2B5EF4-FFF2-40B4-BE49-F238E27FC236}">
                <a16:creationId xmlns:a16="http://schemas.microsoft.com/office/drawing/2014/main" id="{D208596F-C5AC-E443-A788-9FE270704990}"/>
              </a:ext>
            </a:extLst>
          </p:cNvPr>
          <p:cNvSpPr txBox="1"/>
          <p:nvPr/>
        </p:nvSpPr>
        <p:spPr>
          <a:xfrm>
            <a:off x="807045" y="3589443"/>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id="{99F26C20-8FAF-B64F-95BD-4C1DD2E71ADF}"/>
              </a:ext>
            </a:extLst>
          </p:cNvPr>
          <p:cNvSpPr txBox="1"/>
          <p:nvPr/>
        </p:nvSpPr>
        <p:spPr>
          <a:xfrm>
            <a:off x="1150961" y="3699081"/>
            <a:ext cx="1181734" cy="518988"/>
          </a:xfrm>
          <a:prstGeom prst="rect">
            <a:avLst/>
          </a:prstGeom>
          <a:noFill/>
        </p:spPr>
        <p:txBody>
          <a:bodyPr wrap="none" rtlCol="0">
            <a:spAutoFit/>
          </a:bodyPr>
          <a:lstStyle/>
          <a:p>
            <a:r>
              <a:rPr lang="en-US" sz="924" b="1" dirty="0">
                <a:solidFill>
                  <a:schemeClr val="bg1"/>
                </a:solidFill>
                <a:latin typeface="Arial" panose="020B0604020202020204" pitchFamily="34" charset="0"/>
                <a:cs typeface="Arial" panose="020B0604020202020204" pitchFamily="34" charset="0"/>
              </a:rPr>
              <a:t>STAND IN FRONT</a:t>
            </a:r>
          </a:p>
          <a:p>
            <a:r>
              <a:rPr lang="en-US" sz="924" b="1" dirty="0">
                <a:solidFill>
                  <a:schemeClr val="bg1"/>
                </a:solidFill>
                <a:latin typeface="Arial" panose="020B0604020202020204" pitchFamily="34" charset="0"/>
                <a:cs typeface="Arial" panose="020B0604020202020204" pitchFamily="34" charset="0"/>
              </a:rPr>
              <a:t>OF A PLAIN</a:t>
            </a:r>
          </a:p>
          <a:p>
            <a:r>
              <a:rPr lang="en-US" sz="924" b="1" dirty="0">
                <a:solidFill>
                  <a:schemeClr val="bg1"/>
                </a:solidFill>
                <a:latin typeface="Arial" panose="020B0604020202020204" pitchFamily="34" charset="0"/>
                <a:cs typeface="Arial" panose="020B0604020202020204" pitchFamily="34" charset="0"/>
              </a:rPr>
              <a:t>BACKGROUND</a:t>
            </a:r>
          </a:p>
        </p:txBody>
      </p:sp>
      <p:sp>
        <p:nvSpPr>
          <p:cNvPr id="5" name="TextBox 4">
            <a:extLst>
              <a:ext uri="{FF2B5EF4-FFF2-40B4-BE49-F238E27FC236}">
                <a16:creationId xmlns:a16="http://schemas.microsoft.com/office/drawing/2014/main" id="{8F19CDBD-B282-8B47-B043-1D71A369881B}"/>
              </a:ext>
            </a:extLst>
          </p:cNvPr>
          <p:cNvSpPr txBox="1"/>
          <p:nvPr/>
        </p:nvSpPr>
        <p:spPr>
          <a:xfrm>
            <a:off x="3373707" y="6318721"/>
            <a:ext cx="1643399" cy="215444"/>
          </a:xfrm>
          <a:prstGeom prst="rect">
            <a:avLst/>
          </a:prstGeom>
          <a:noFill/>
        </p:spPr>
        <p:txBody>
          <a:bodyPr wrap="none" rtlCol="0">
            <a:spAutoFit/>
          </a:bodyPr>
          <a:lstStyle/>
          <a:p>
            <a:r>
              <a:rPr lang="en-US" sz="800" dirty="0">
                <a:latin typeface="Arial" panose="020B0604020202020204" pitchFamily="34" charset="0"/>
                <a:cs typeface="Arial" panose="020B0604020202020204" pitchFamily="34" charset="0"/>
              </a:rPr>
              <a:t>Make sure to take it landscape. </a:t>
            </a:r>
          </a:p>
        </p:txBody>
      </p:sp>
      <p:sp>
        <p:nvSpPr>
          <p:cNvPr id="13" name="TextBox 12">
            <a:extLst>
              <a:ext uri="{FF2B5EF4-FFF2-40B4-BE49-F238E27FC236}">
                <a16:creationId xmlns:a16="http://schemas.microsoft.com/office/drawing/2014/main" id="{F2B33409-255A-444E-9A3E-35339FC8044D}"/>
              </a:ext>
            </a:extLst>
          </p:cNvPr>
          <p:cNvSpPr txBox="1"/>
          <p:nvPr/>
        </p:nvSpPr>
        <p:spPr>
          <a:xfrm rot="5400000">
            <a:off x="5655549" y="5717447"/>
            <a:ext cx="364202" cy="415498"/>
          </a:xfrm>
          <a:prstGeom prst="rect">
            <a:avLst/>
          </a:prstGeom>
          <a:noFill/>
        </p:spPr>
        <p:txBody>
          <a:bodyPr wrap="none" rtlCol="0">
            <a:spAutoFit/>
          </a:bodyPr>
          <a:lstStyle/>
          <a:p>
            <a:r>
              <a:rPr lang="en-US" sz="2100" b="1" dirty="0">
                <a:solidFill>
                  <a:schemeClr val="bg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364A3C23-A57D-FA42-859D-9E28B2756AA5}"/>
              </a:ext>
            </a:extLst>
          </p:cNvPr>
          <p:cNvSpPr txBox="1"/>
          <p:nvPr/>
        </p:nvSpPr>
        <p:spPr>
          <a:xfrm>
            <a:off x="5572193" y="6010397"/>
            <a:ext cx="473206" cy="230832"/>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Smile</a:t>
            </a:r>
          </a:p>
        </p:txBody>
      </p:sp>
      <p:sp>
        <p:nvSpPr>
          <p:cNvPr id="15" name="TextBox 14">
            <a:extLst>
              <a:ext uri="{FF2B5EF4-FFF2-40B4-BE49-F238E27FC236}">
                <a16:creationId xmlns:a16="http://schemas.microsoft.com/office/drawing/2014/main" id="{805DF86D-FE10-7F4F-B260-5A8AC36B3566}"/>
              </a:ext>
            </a:extLst>
          </p:cNvPr>
          <p:cNvSpPr txBox="1"/>
          <p:nvPr/>
        </p:nvSpPr>
        <p:spPr>
          <a:xfrm>
            <a:off x="4522236" y="327973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E7254617-BC5A-C446-8D88-C1C784F62F07}"/>
              </a:ext>
            </a:extLst>
          </p:cNvPr>
          <p:cNvSpPr txBox="1"/>
          <p:nvPr/>
        </p:nvSpPr>
        <p:spPr>
          <a:xfrm>
            <a:off x="4909016" y="3389372"/>
            <a:ext cx="1369286" cy="518988"/>
          </a:xfrm>
          <a:prstGeom prst="rect">
            <a:avLst/>
          </a:prstGeom>
          <a:noFill/>
        </p:spPr>
        <p:txBody>
          <a:bodyPr wrap="none" rtlCol="0">
            <a:spAutoFit/>
          </a:bodyPr>
          <a:lstStyle/>
          <a:p>
            <a:r>
              <a:rPr lang="en-US" sz="924" b="1" dirty="0">
                <a:solidFill>
                  <a:schemeClr val="bg1"/>
                </a:solidFill>
                <a:latin typeface="Arial" panose="020B0604020202020204" pitchFamily="34" charset="0"/>
                <a:cs typeface="Arial" panose="020B0604020202020204" pitchFamily="34" charset="0"/>
              </a:rPr>
              <a:t>ASK A FRIEND</a:t>
            </a:r>
          </a:p>
          <a:p>
            <a:r>
              <a:rPr lang="en-US" sz="924" b="1" dirty="0">
                <a:solidFill>
                  <a:schemeClr val="bg1"/>
                </a:solidFill>
                <a:latin typeface="Arial" panose="020B0604020202020204" pitchFamily="34" charset="0"/>
                <a:cs typeface="Arial" panose="020B0604020202020204" pitchFamily="34" charset="0"/>
              </a:rPr>
              <a:t>TO TAKE A </a:t>
            </a:r>
          </a:p>
          <a:p>
            <a:r>
              <a:rPr lang="en-US" sz="924" b="1" dirty="0">
                <a:solidFill>
                  <a:schemeClr val="bg1"/>
                </a:solidFill>
                <a:latin typeface="Arial" panose="020B0604020202020204" pitchFamily="34" charset="0"/>
                <a:cs typeface="Arial" panose="020B0604020202020204" pitchFamily="34" charset="0"/>
              </a:rPr>
              <a:t>LANDSCAPE PHOTO</a:t>
            </a:r>
          </a:p>
        </p:txBody>
      </p:sp>
    </p:spTree>
    <p:extLst>
      <p:ext uri="{BB962C8B-B14F-4D97-AF65-F5344CB8AC3E}">
        <p14:creationId xmlns:p14="http://schemas.microsoft.com/office/powerpoint/2010/main" val="43926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3D7EC-466F-6D46-AD45-C6CF16C4F118}"/>
              </a:ext>
            </a:extLst>
          </p:cNvPr>
          <p:cNvSpPr txBox="1"/>
          <p:nvPr/>
        </p:nvSpPr>
        <p:spPr>
          <a:xfrm>
            <a:off x="2537960" y="922562"/>
            <a:ext cx="2483758" cy="707886"/>
          </a:xfrm>
          <a:prstGeom prst="rect">
            <a:avLst/>
          </a:prstGeom>
          <a:noFill/>
        </p:spPr>
        <p:txBody>
          <a:bodyPr wrap="none" rtlCol="0">
            <a:spAutoFit/>
          </a:bodyPr>
          <a:lstStyle/>
          <a:p>
            <a:pPr algn="ctr"/>
            <a:r>
              <a:rPr lang="en-US" sz="2000" b="1" dirty="0">
                <a:solidFill>
                  <a:srgbClr val="EE7920"/>
                </a:solidFill>
                <a:latin typeface="Arial" panose="020B0604020202020204" pitchFamily="34" charset="0"/>
                <a:cs typeface="Arial" panose="020B0604020202020204" pitchFamily="34" charset="0"/>
              </a:rPr>
              <a:t>Step 2</a:t>
            </a:r>
          </a:p>
          <a:p>
            <a:pPr algn="ctr"/>
            <a:r>
              <a:rPr lang="en-US" sz="2000" b="1" dirty="0">
                <a:solidFill>
                  <a:srgbClr val="EE7920"/>
                </a:solidFill>
                <a:latin typeface="Arial" panose="020B0604020202020204" pitchFamily="34" charset="0"/>
                <a:cs typeface="Arial" panose="020B0604020202020204" pitchFamily="34" charset="0"/>
              </a:rPr>
              <a:t>Create Your Poster</a:t>
            </a:r>
          </a:p>
        </p:txBody>
      </p:sp>
      <p:sp>
        <p:nvSpPr>
          <p:cNvPr id="9" name="TextBox 8">
            <a:extLst>
              <a:ext uri="{FF2B5EF4-FFF2-40B4-BE49-F238E27FC236}">
                <a16:creationId xmlns:a16="http://schemas.microsoft.com/office/drawing/2014/main" id="{E2232A6F-D794-994E-9241-FC2A2DF9AE7E}"/>
              </a:ext>
            </a:extLst>
          </p:cNvPr>
          <p:cNvSpPr txBox="1"/>
          <p:nvPr/>
        </p:nvSpPr>
        <p:spPr>
          <a:xfrm>
            <a:off x="1206703" y="7890290"/>
            <a:ext cx="5146282" cy="400110"/>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INSERTING AND PLACING YOUR IMAGE</a:t>
            </a:r>
          </a:p>
        </p:txBody>
      </p:sp>
      <p:sp>
        <p:nvSpPr>
          <p:cNvPr id="10" name="TextBox 9">
            <a:extLst>
              <a:ext uri="{FF2B5EF4-FFF2-40B4-BE49-F238E27FC236}">
                <a16:creationId xmlns:a16="http://schemas.microsoft.com/office/drawing/2014/main" id="{4FB10212-EDC0-6E43-8541-C8B0F2FAD8A4}"/>
              </a:ext>
            </a:extLst>
          </p:cNvPr>
          <p:cNvSpPr txBox="1"/>
          <p:nvPr/>
        </p:nvSpPr>
        <p:spPr>
          <a:xfrm>
            <a:off x="1100225" y="9187104"/>
            <a:ext cx="5359224" cy="553998"/>
          </a:xfrm>
          <a:prstGeom prst="rect">
            <a:avLst/>
          </a:prstGeom>
          <a:noFill/>
        </p:spPr>
        <p:txBody>
          <a:bodyPr wrap="none" rtlCol="0">
            <a:spAutoFit/>
          </a:bodyPr>
          <a:lstStyle/>
          <a:p>
            <a:pPr algn="ctr"/>
            <a:r>
              <a:rPr lang="en-US" sz="1500" dirty="0">
                <a:solidFill>
                  <a:schemeClr val="bg1"/>
                </a:solidFill>
                <a:latin typeface="Arial" panose="020B0604020202020204" pitchFamily="34" charset="0"/>
                <a:cs typeface="Arial" panose="020B0604020202020204" pitchFamily="34" charset="0"/>
              </a:rPr>
              <a:t>To add your image onto the poster, just click the </a:t>
            </a:r>
            <a:r>
              <a:rPr lang="en-US" sz="1500" b="1" dirty="0">
                <a:solidFill>
                  <a:schemeClr val="bg1"/>
                </a:solidFill>
                <a:latin typeface="Arial" panose="020B0604020202020204" pitchFamily="34" charset="0"/>
                <a:cs typeface="Arial" panose="020B0604020202020204" pitchFamily="34" charset="0"/>
              </a:rPr>
              <a:t>image icon </a:t>
            </a:r>
          </a:p>
          <a:p>
            <a:pPr algn="ctr"/>
            <a:r>
              <a:rPr lang="en-US" sz="1500" dirty="0">
                <a:solidFill>
                  <a:schemeClr val="bg1"/>
                </a:solidFill>
                <a:latin typeface="Arial" panose="020B0604020202020204" pitchFamily="34" charset="0"/>
                <a:cs typeface="Arial" panose="020B0604020202020204" pitchFamily="34" charset="0"/>
              </a:rPr>
              <a:t>and choose your photograph.   </a:t>
            </a:r>
          </a:p>
        </p:txBody>
      </p:sp>
      <p:sp>
        <p:nvSpPr>
          <p:cNvPr id="8" name="TextBox 7">
            <a:extLst>
              <a:ext uri="{FF2B5EF4-FFF2-40B4-BE49-F238E27FC236}">
                <a16:creationId xmlns:a16="http://schemas.microsoft.com/office/drawing/2014/main" id="{60A29CC3-3A4B-814E-8F7D-36DC5C59F589}"/>
              </a:ext>
            </a:extLst>
          </p:cNvPr>
          <p:cNvSpPr txBox="1"/>
          <p:nvPr/>
        </p:nvSpPr>
        <p:spPr>
          <a:xfrm>
            <a:off x="609885" y="3477149"/>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3</a:t>
            </a:r>
          </a:p>
        </p:txBody>
      </p:sp>
      <p:sp>
        <p:nvSpPr>
          <p:cNvPr id="11" name="TextBox 10">
            <a:extLst>
              <a:ext uri="{FF2B5EF4-FFF2-40B4-BE49-F238E27FC236}">
                <a16:creationId xmlns:a16="http://schemas.microsoft.com/office/drawing/2014/main" id="{2F7DC160-D00C-A84D-9479-8A65530643AD}"/>
              </a:ext>
            </a:extLst>
          </p:cNvPr>
          <p:cNvSpPr txBox="1"/>
          <p:nvPr/>
        </p:nvSpPr>
        <p:spPr>
          <a:xfrm>
            <a:off x="973465" y="3586787"/>
            <a:ext cx="1366080" cy="518988"/>
          </a:xfrm>
          <a:prstGeom prst="rect">
            <a:avLst/>
          </a:prstGeom>
          <a:noFill/>
        </p:spPr>
        <p:txBody>
          <a:bodyPr wrap="none" rtlCol="0">
            <a:spAutoFit/>
          </a:bodyPr>
          <a:lstStyle/>
          <a:p>
            <a:r>
              <a:rPr lang="en-US" sz="924" b="1" dirty="0">
                <a:solidFill>
                  <a:schemeClr val="bg1"/>
                </a:solidFill>
                <a:latin typeface="Arial" panose="020B0604020202020204" pitchFamily="34" charset="0"/>
                <a:cs typeface="Arial" panose="020B0604020202020204" pitchFamily="34" charset="0"/>
              </a:rPr>
              <a:t>CHOOSE ONE</a:t>
            </a:r>
          </a:p>
          <a:p>
            <a:r>
              <a:rPr lang="en-US" sz="924" b="1" dirty="0">
                <a:solidFill>
                  <a:schemeClr val="bg1"/>
                </a:solidFill>
                <a:latin typeface="Arial" panose="020B0604020202020204" pitchFamily="34" charset="0"/>
                <a:cs typeface="Arial" panose="020B0604020202020204" pitchFamily="34" charset="0"/>
              </a:rPr>
              <a:t>OF THE TEMPLATES</a:t>
            </a:r>
          </a:p>
          <a:p>
            <a:r>
              <a:rPr lang="en-US" sz="924" b="1" dirty="0">
                <a:solidFill>
                  <a:schemeClr val="bg1"/>
                </a:solidFill>
                <a:latin typeface="Arial" panose="020B0604020202020204" pitchFamily="34" charset="0"/>
                <a:cs typeface="Arial" panose="020B0604020202020204" pitchFamily="34" charset="0"/>
              </a:rPr>
              <a:t>IN THIS .PPT</a:t>
            </a:r>
          </a:p>
        </p:txBody>
      </p:sp>
      <p:sp>
        <p:nvSpPr>
          <p:cNvPr id="13" name="TextBox 12">
            <a:extLst>
              <a:ext uri="{FF2B5EF4-FFF2-40B4-BE49-F238E27FC236}">
                <a16:creationId xmlns:a16="http://schemas.microsoft.com/office/drawing/2014/main" id="{53AE5F29-1A95-FA4A-B90F-874C9536FD57}"/>
              </a:ext>
            </a:extLst>
          </p:cNvPr>
          <p:cNvSpPr txBox="1"/>
          <p:nvPr/>
        </p:nvSpPr>
        <p:spPr>
          <a:xfrm>
            <a:off x="5384127" y="322151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4</a:t>
            </a:r>
          </a:p>
        </p:txBody>
      </p:sp>
      <p:sp>
        <p:nvSpPr>
          <p:cNvPr id="14" name="TextBox 13">
            <a:extLst>
              <a:ext uri="{FF2B5EF4-FFF2-40B4-BE49-F238E27FC236}">
                <a16:creationId xmlns:a16="http://schemas.microsoft.com/office/drawing/2014/main" id="{B7256245-421B-1947-8ED7-0F7A04A34561}"/>
              </a:ext>
            </a:extLst>
          </p:cNvPr>
          <p:cNvSpPr txBox="1"/>
          <p:nvPr/>
        </p:nvSpPr>
        <p:spPr>
          <a:xfrm>
            <a:off x="5775843" y="3331148"/>
            <a:ext cx="1059906" cy="518988"/>
          </a:xfrm>
          <a:prstGeom prst="rect">
            <a:avLst/>
          </a:prstGeom>
          <a:noFill/>
        </p:spPr>
        <p:txBody>
          <a:bodyPr wrap="none" rtlCol="0">
            <a:spAutoFit/>
          </a:bodyPr>
          <a:lstStyle/>
          <a:p>
            <a:r>
              <a:rPr lang="en-US" sz="924" b="1" dirty="0">
                <a:solidFill>
                  <a:schemeClr val="bg1"/>
                </a:solidFill>
                <a:latin typeface="Arial" panose="020B0604020202020204" pitchFamily="34" charset="0"/>
                <a:cs typeface="Arial" panose="020B0604020202020204" pitchFamily="34" charset="0"/>
              </a:rPr>
              <a:t>AND INSERT</a:t>
            </a:r>
          </a:p>
          <a:p>
            <a:r>
              <a:rPr lang="en-US" sz="924" b="1" dirty="0">
                <a:solidFill>
                  <a:schemeClr val="bg1"/>
                </a:solidFill>
                <a:latin typeface="Arial" panose="020B0604020202020204" pitchFamily="34" charset="0"/>
                <a:cs typeface="Arial" panose="020B0604020202020204" pitchFamily="34" charset="0"/>
              </a:rPr>
              <a:t>YOUR PHOTO</a:t>
            </a:r>
          </a:p>
          <a:p>
            <a:r>
              <a:rPr lang="en-US" sz="924" b="1" dirty="0">
                <a:solidFill>
                  <a:schemeClr val="bg1"/>
                </a:solidFill>
                <a:latin typeface="Arial" panose="020B0604020202020204" pitchFamily="34" charset="0"/>
                <a:cs typeface="Arial" panose="020B0604020202020204" pitchFamily="34" charset="0"/>
              </a:rPr>
              <a:t>IN THE MIDDLE</a:t>
            </a:r>
          </a:p>
        </p:txBody>
      </p:sp>
      <p:sp>
        <p:nvSpPr>
          <p:cNvPr id="15" name="TextBox 14">
            <a:extLst>
              <a:ext uri="{FF2B5EF4-FFF2-40B4-BE49-F238E27FC236}">
                <a16:creationId xmlns:a16="http://schemas.microsoft.com/office/drawing/2014/main" id="{E956EEE3-B1BC-3843-AEAD-B458C9A82529}"/>
              </a:ext>
            </a:extLst>
          </p:cNvPr>
          <p:cNvSpPr txBox="1"/>
          <p:nvPr/>
        </p:nvSpPr>
        <p:spPr>
          <a:xfrm>
            <a:off x="2897781" y="600580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5</a:t>
            </a:r>
          </a:p>
        </p:txBody>
      </p:sp>
      <p:sp>
        <p:nvSpPr>
          <p:cNvPr id="16" name="TextBox 15">
            <a:extLst>
              <a:ext uri="{FF2B5EF4-FFF2-40B4-BE49-F238E27FC236}">
                <a16:creationId xmlns:a16="http://schemas.microsoft.com/office/drawing/2014/main" id="{D7049348-A325-EB49-B954-83F62F2226C4}"/>
              </a:ext>
            </a:extLst>
          </p:cNvPr>
          <p:cNvSpPr txBox="1"/>
          <p:nvPr/>
        </p:nvSpPr>
        <p:spPr>
          <a:xfrm>
            <a:off x="3289497" y="6077737"/>
            <a:ext cx="1603014" cy="661207"/>
          </a:xfrm>
          <a:prstGeom prst="rect">
            <a:avLst/>
          </a:prstGeom>
          <a:noFill/>
        </p:spPr>
        <p:txBody>
          <a:bodyPr wrap="square" rtlCol="0">
            <a:spAutoFit/>
          </a:bodyPr>
          <a:lstStyle/>
          <a:p>
            <a:r>
              <a:rPr lang="en-US" sz="924" b="1" dirty="0">
                <a:solidFill>
                  <a:schemeClr val="bg1"/>
                </a:solidFill>
                <a:latin typeface="Arial" panose="020B0604020202020204" pitchFamily="34" charset="0"/>
                <a:cs typeface="Arial" panose="020B0604020202020204" pitchFamily="34" charset="0"/>
              </a:rPr>
              <a:t>THEN PRINT!</a:t>
            </a:r>
          </a:p>
          <a:p>
            <a:r>
              <a:rPr lang="en-US" sz="924" b="1" dirty="0">
                <a:solidFill>
                  <a:schemeClr val="bg1"/>
                </a:solidFill>
                <a:latin typeface="Arial" panose="020B0604020202020204" pitchFamily="34" charset="0"/>
                <a:cs typeface="Arial" panose="020B0604020202020204" pitchFamily="34" charset="0"/>
              </a:rPr>
              <a:t>AND SHARE ON</a:t>
            </a:r>
          </a:p>
          <a:p>
            <a:r>
              <a:rPr lang="en-US" sz="924" b="1" dirty="0">
                <a:solidFill>
                  <a:schemeClr val="bg1"/>
                </a:solidFill>
                <a:latin typeface="Arial" panose="020B0604020202020204" pitchFamily="34" charset="0"/>
                <a:cs typeface="Arial" panose="020B0604020202020204" pitchFamily="34" charset="0"/>
              </a:rPr>
              <a:t>SOCIAL MEDIA #</a:t>
            </a:r>
            <a:r>
              <a:rPr lang="en-US" sz="924" b="1" dirty="0" err="1">
                <a:solidFill>
                  <a:schemeClr val="bg1"/>
                </a:solidFill>
                <a:latin typeface="Arial" panose="020B0604020202020204" pitchFamily="34" charset="0"/>
                <a:cs typeface="Arial" panose="020B0604020202020204" pitchFamily="34" charset="0"/>
              </a:rPr>
              <a:t>handhygiene</a:t>
            </a:r>
            <a:endParaRPr lang="en-US" sz="924" b="1"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1D1C31F-FBB6-DE45-A436-6F7C184529E3}"/>
              </a:ext>
            </a:extLst>
          </p:cNvPr>
          <p:cNvSpPr txBox="1"/>
          <p:nvPr/>
        </p:nvSpPr>
        <p:spPr>
          <a:xfrm>
            <a:off x="3128420" y="4168055"/>
            <a:ext cx="853119" cy="246221"/>
          </a:xfrm>
          <a:prstGeom prst="rect">
            <a:avLst/>
          </a:prstGeom>
          <a:noFill/>
        </p:spPr>
        <p:txBody>
          <a:bodyPr wrap="none" rtlCol="0">
            <a:spAutoFit/>
          </a:bodyPr>
          <a:lstStyle/>
          <a:p>
            <a:r>
              <a:rPr lang="en-US" sz="1000" b="1" dirty="0">
                <a:solidFill>
                  <a:srgbClr val="EE7920"/>
                </a:solidFill>
                <a:latin typeface="Arial" panose="020B0604020202020204" pitchFamily="34" charset="0"/>
                <a:cs typeface="Arial" panose="020B0604020202020204" pitchFamily="34" charset="0"/>
              </a:rPr>
              <a:t>JOHN DOE</a:t>
            </a:r>
          </a:p>
        </p:txBody>
      </p:sp>
      <p:sp>
        <p:nvSpPr>
          <p:cNvPr id="20" name="TextBox 19">
            <a:extLst>
              <a:ext uri="{FF2B5EF4-FFF2-40B4-BE49-F238E27FC236}">
                <a16:creationId xmlns:a16="http://schemas.microsoft.com/office/drawing/2014/main" id="{CB0E87B1-B050-C54F-8680-774A45FB49C4}"/>
              </a:ext>
            </a:extLst>
          </p:cNvPr>
          <p:cNvSpPr txBox="1"/>
          <p:nvPr/>
        </p:nvSpPr>
        <p:spPr>
          <a:xfrm>
            <a:off x="2781800" y="4357104"/>
            <a:ext cx="1536200" cy="500137"/>
          </a:xfrm>
          <a:prstGeom prst="rect">
            <a:avLst/>
          </a:prstGeom>
          <a:noFill/>
        </p:spPr>
        <p:txBody>
          <a:bodyPr wrap="square">
            <a:spAutoFit/>
          </a:bodyPr>
          <a:lstStyle/>
          <a:p>
            <a:pPr algn="ctr"/>
            <a:r>
              <a:rPr lang="en-GB" sz="530" b="1" dirty="0">
                <a:solidFill>
                  <a:srgbClr val="204994"/>
                </a:solidFill>
                <a:latin typeface="Arial" panose="020B0604020202020204" pitchFamily="34" charset="0"/>
                <a:cs typeface="Arial" panose="020B0604020202020204" pitchFamily="34" charset="0"/>
              </a:rPr>
              <a:t>I lead by example and  encourage others to clean their hands</a:t>
            </a:r>
          </a:p>
          <a:p>
            <a:pPr algn="ctr"/>
            <a:endParaRPr lang="en-GB" sz="530" b="1" dirty="0">
              <a:solidFill>
                <a:srgbClr val="204994"/>
              </a:solidFill>
              <a:latin typeface="Arial" panose="020B0604020202020204" pitchFamily="34" charset="0"/>
              <a:cs typeface="Arial" panose="020B0604020202020204" pitchFamily="34" charset="0"/>
            </a:endParaRPr>
          </a:p>
          <a:p>
            <a:pPr algn="ctr"/>
            <a:r>
              <a:rPr lang="en-GB" sz="530" b="1" dirty="0">
                <a:solidFill>
                  <a:srgbClr val="204994"/>
                </a:solidFill>
                <a:latin typeface="Arial" panose="020B0604020202020204" pitchFamily="34" charset="0"/>
                <a:cs typeface="Arial" panose="020B0604020202020204" pitchFamily="34" charset="0"/>
              </a:rPr>
              <a:t>Proud to be part of the  WHO’s hand hygiene campaign! </a:t>
            </a:r>
          </a:p>
        </p:txBody>
      </p:sp>
      <p:pic>
        <p:nvPicPr>
          <p:cNvPr id="6" name="Picture 5">
            <a:extLst>
              <a:ext uri="{FF2B5EF4-FFF2-40B4-BE49-F238E27FC236}">
                <a16:creationId xmlns:a16="http://schemas.microsoft.com/office/drawing/2014/main" id="{67E9A42D-5C2E-164B-9B56-AF28555486E7}"/>
              </a:ext>
            </a:extLst>
          </p:cNvPr>
          <p:cNvPicPr>
            <a:picLocks noChangeAspect="1"/>
          </p:cNvPicPr>
          <p:nvPr/>
        </p:nvPicPr>
        <p:blipFill>
          <a:blip r:embed="rId2"/>
          <a:stretch>
            <a:fillRect/>
          </a:stretch>
        </p:blipFill>
        <p:spPr>
          <a:xfrm>
            <a:off x="3449636" y="8599052"/>
            <a:ext cx="330200" cy="279400"/>
          </a:xfrm>
          <a:prstGeom prst="rect">
            <a:avLst/>
          </a:prstGeom>
        </p:spPr>
      </p:pic>
      <p:pic>
        <p:nvPicPr>
          <p:cNvPr id="17" name="Picture 16">
            <a:extLst>
              <a:ext uri="{FF2B5EF4-FFF2-40B4-BE49-F238E27FC236}">
                <a16:creationId xmlns:a16="http://schemas.microsoft.com/office/drawing/2014/main" id="{7C48636A-BD7B-3547-97B9-8234D980EAE1}"/>
              </a:ext>
            </a:extLst>
          </p:cNvPr>
          <p:cNvPicPr>
            <a:picLocks noChangeAspect="1"/>
          </p:cNvPicPr>
          <p:nvPr/>
        </p:nvPicPr>
        <p:blipFill>
          <a:blip r:embed="rId2"/>
          <a:stretch>
            <a:fillRect/>
          </a:stretch>
        </p:blipFill>
        <p:spPr>
          <a:xfrm>
            <a:off x="3344861" y="3093602"/>
            <a:ext cx="330200" cy="279400"/>
          </a:xfrm>
          <a:prstGeom prst="rect">
            <a:avLst/>
          </a:prstGeom>
        </p:spPr>
      </p:pic>
    </p:spTree>
    <p:extLst>
      <p:ext uri="{BB962C8B-B14F-4D97-AF65-F5344CB8AC3E}">
        <p14:creationId xmlns:p14="http://schemas.microsoft.com/office/powerpoint/2010/main" val="2894640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C3D7EC-466F-6D46-AD45-C6CF16C4F118}"/>
              </a:ext>
            </a:extLst>
          </p:cNvPr>
          <p:cNvSpPr txBox="1"/>
          <p:nvPr/>
        </p:nvSpPr>
        <p:spPr>
          <a:xfrm>
            <a:off x="2214177" y="922562"/>
            <a:ext cx="3131320" cy="707886"/>
          </a:xfrm>
          <a:prstGeom prst="rect">
            <a:avLst/>
          </a:prstGeom>
          <a:noFill/>
        </p:spPr>
        <p:txBody>
          <a:bodyPr wrap="square" rtlCol="0">
            <a:spAutoFit/>
          </a:bodyPr>
          <a:lstStyle/>
          <a:p>
            <a:pPr algn="ctr"/>
            <a:r>
              <a:rPr lang="en-US" sz="2000" b="1" dirty="0">
                <a:solidFill>
                  <a:srgbClr val="EE7920"/>
                </a:solidFill>
                <a:latin typeface="Arial" panose="020B0604020202020204" pitchFamily="34" charset="0"/>
                <a:cs typeface="Arial" panose="020B0604020202020204" pitchFamily="34" charset="0"/>
              </a:rPr>
              <a:t>Step 3</a:t>
            </a:r>
          </a:p>
          <a:p>
            <a:pPr algn="ctr"/>
            <a:r>
              <a:rPr lang="en-US" sz="2000" b="1" dirty="0">
                <a:solidFill>
                  <a:srgbClr val="EE7920"/>
                </a:solidFill>
                <a:latin typeface="Arial" panose="020B0604020202020204" pitchFamily="34" charset="0"/>
                <a:cs typeface="Arial" panose="020B0604020202020204" pitchFamily="34" charset="0"/>
              </a:rPr>
              <a:t>Promote the Campaign</a:t>
            </a:r>
          </a:p>
        </p:txBody>
      </p:sp>
      <p:sp>
        <p:nvSpPr>
          <p:cNvPr id="9" name="TextBox 8">
            <a:extLst>
              <a:ext uri="{FF2B5EF4-FFF2-40B4-BE49-F238E27FC236}">
                <a16:creationId xmlns:a16="http://schemas.microsoft.com/office/drawing/2014/main" id="{E2232A6F-D794-994E-9241-FC2A2DF9AE7E}"/>
              </a:ext>
            </a:extLst>
          </p:cNvPr>
          <p:cNvSpPr txBox="1"/>
          <p:nvPr/>
        </p:nvSpPr>
        <p:spPr>
          <a:xfrm>
            <a:off x="2564344" y="7670834"/>
            <a:ext cx="2430987" cy="400110"/>
          </a:xfrm>
          <a:prstGeom prst="rect">
            <a:avLst/>
          </a:prstGeom>
          <a:noFill/>
        </p:spPr>
        <p:txBody>
          <a:bodyPr wrap="none" rtlCol="0">
            <a:spAutoFit/>
          </a:bodyPr>
          <a:lstStyle/>
          <a:p>
            <a:pPr algn="ctr"/>
            <a:r>
              <a:rPr lang="en-US" sz="2000" b="1" dirty="0">
                <a:solidFill>
                  <a:schemeClr val="bg1"/>
                </a:solidFill>
                <a:latin typeface="Arial" panose="020B0604020202020204" pitchFamily="34" charset="0"/>
                <a:cs typeface="Arial" panose="020B0604020202020204" pitchFamily="34" charset="0"/>
              </a:rPr>
              <a:t>SHARE SOCIALLY</a:t>
            </a:r>
          </a:p>
        </p:txBody>
      </p:sp>
      <p:sp>
        <p:nvSpPr>
          <p:cNvPr id="10" name="TextBox 9">
            <a:extLst>
              <a:ext uri="{FF2B5EF4-FFF2-40B4-BE49-F238E27FC236}">
                <a16:creationId xmlns:a16="http://schemas.microsoft.com/office/drawing/2014/main" id="{4FB10212-EDC0-6E43-8541-C8B0F2FAD8A4}"/>
              </a:ext>
            </a:extLst>
          </p:cNvPr>
          <p:cNvSpPr txBox="1"/>
          <p:nvPr/>
        </p:nvSpPr>
        <p:spPr>
          <a:xfrm>
            <a:off x="469995" y="8241347"/>
            <a:ext cx="6619697" cy="2169825"/>
          </a:xfrm>
          <a:prstGeom prst="rect">
            <a:avLst/>
          </a:prstGeom>
          <a:noFill/>
        </p:spPr>
        <p:txBody>
          <a:bodyPr wrap="none" rtlCol="0">
            <a:spAutoFit/>
          </a:bodyPr>
          <a:lstStyle/>
          <a:p>
            <a:pPr algn="ctr"/>
            <a:r>
              <a:rPr lang="en-US" sz="1500" dirty="0">
                <a:solidFill>
                  <a:schemeClr val="bg1"/>
                </a:solidFill>
                <a:latin typeface="Arial" panose="020B0604020202020204" pitchFamily="34" charset="0"/>
                <a:cs typeface="Arial" panose="020B0604020202020204" pitchFamily="34" charset="0"/>
              </a:rPr>
              <a:t>Choose </a:t>
            </a:r>
            <a:r>
              <a:rPr lang="en-US" sz="1500" b="1" dirty="0">
                <a:solidFill>
                  <a:schemeClr val="bg1"/>
                </a:solidFill>
                <a:latin typeface="Arial" panose="020B0604020202020204" pitchFamily="34" charset="0"/>
                <a:cs typeface="Arial" panose="020B0604020202020204" pitchFamily="34" charset="0"/>
              </a:rPr>
              <a:t>FILE, </a:t>
            </a:r>
            <a:r>
              <a:rPr lang="en-US" sz="1500" dirty="0">
                <a:solidFill>
                  <a:schemeClr val="bg1"/>
                </a:solidFill>
                <a:latin typeface="Arial" panose="020B0604020202020204" pitchFamily="34" charset="0"/>
                <a:cs typeface="Arial" panose="020B0604020202020204" pitchFamily="34" charset="0"/>
              </a:rPr>
              <a:t>then </a:t>
            </a:r>
            <a:r>
              <a:rPr lang="en-US" sz="1500" b="1" dirty="0">
                <a:solidFill>
                  <a:schemeClr val="bg1"/>
                </a:solidFill>
                <a:latin typeface="Arial" panose="020B0604020202020204" pitchFamily="34" charset="0"/>
                <a:cs typeface="Arial" panose="020B0604020202020204" pitchFamily="34" charset="0"/>
              </a:rPr>
              <a:t>EXPORT </a:t>
            </a:r>
            <a:r>
              <a:rPr lang="en-US" sz="1500" dirty="0">
                <a:solidFill>
                  <a:schemeClr val="bg1"/>
                </a:solidFill>
                <a:latin typeface="Arial" panose="020B0604020202020204" pitchFamily="34" charset="0"/>
                <a:cs typeface="Arial" panose="020B0604020202020204" pitchFamily="34" charset="0"/>
              </a:rPr>
              <a:t>an</a:t>
            </a:r>
            <a:r>
              <a:rPr lang="en-US" sz="1500" b="1" dirty="0">
                <a:solidFill>
                  <a:schemeClr val="bg1"/>
                </a:solidFill>
                <a:latin typeface="Arial" panose="020B0604020202020204" pitchFamily="34" charset="0"/>
                <a:cs typeface="Arial" panose="020B0604020202020204" pitchFamily="34" charset="0"/>
              </a:rPr>
              <a:t>d </a:t>
            </a:r>
            <a:r>
              <a:rPr lang="en-US" sz="1500" dirty="0">
                <a:solidFill>
                  <a:schemeClr val="bg1"/>
                </a:solidFill>
                <a:latin typeface="Arial" panose="020B0604020202020204" pitchFamily="34" charset="0"/>
                <a:cs typeface="Arial" panose="020B0604020202020204" pitchFamily="34" charset="0"/>
              </a:rPr>
              <a:t>save as</a:t>
            </a:r>
            <a:r>
              <a:rPr lang="en-US" sz="1500" b="1" dirty="0">
                <a:solidFill>
                  <a:schemeClr val="bg1"/>
                </a:solidFill>
                <a:latin typeface="Arial" panose="020B0604020202020204" pitchFamily="34" charset="0"/>
                <a:cs typeface="Arial" panose="020B0604020202020204" pitchFamily="34" charset="0"/>
              </a:rPr>
              <a:t> JPEG </a:t>
            </a:r>
            <a:r>
              <a:rPr lang="en-US" sz="1500" dirty="0">
                <a:solidFill>
                  <a:schemeClr val="bg1"/>
                </a:solidFill>
                <a:latin typeface="Arial" panose="020B0604020202020204" pitchFamily="34" charset="0"/>
                <a:cs typeface="Arial" panose="020B0604020202020204" pitchFamily="34" charset="0"/>
              </a:rPr>
              <a:t>to create your own version.</a:t>
            </a:r>
          </a:p>
          <a:p>
            <a:pPr algn="ctr"/>
            <a:r>
              <a:rPr lang="en-US" sz="1500" dirty="0">
                <a:solidFill>
                  <a:schemeClr val="bg1"/>
                </a:solidFill>
                <a:latin typeface="Arial" panose="020B0604020202020204" pitchFamily="34" charset="0"/>
                <a:cs typeface="Arial" panose="020B0604020202020204" pitchFamily="34" charset="0"/>
              </a:rPr>
              <a:t> </a:t>
            </a:r>
          </a:p>
          <a:p>
            <a:pPr algn="ctr"/>
            <a:r>
              <a:rPr lang="en-US" sz="1500" dirty="0">
                <a:solidFill>
                  <a:schemeClr val="bg1"/>
                </a:solidFill>
                <a:latin typeface="Arial" panose="020B0604020202020204" pitchFamily="34" charset="0"/>
                <a:cs typeface="Arial" panose="020B0604020202020204" pitchFamily="34" charset="0"/>
              </a:rPr>
              <a:t>Don’t forget to print, promote and share on social media! </a:t>
            </a: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cs typeface="Arial" panose="020B0604020202020204" pitchFamily="34" charset="0"/>
              </a:rPr>
              <a:t>Make sure to use </a:t>
            </a:r>
          </a:p>
          <a:p>
            <a:pPr algn="ctr"/>
            <a:r>
              <a:rPr lang="en-US" sz="1500" b="1" dirty="0">
                <a:solidFill>
                  <a:schemeClr val="bg1"/>
                </a:solidFill>
                <a:latin typeface="Arial" panose="020B0604020202020204" pitchFamily="34" charset="0"/>
                <a:cs typeface="Arial" panose="020B0604020202020204" pitchFamily="34" charset="0"/>
              </a:rPr>
              <a:t>#HandHygiene</a:t>
            </a:r>
          </a:p>
          <a:p>
            <a:pPr algn="ctr"/>
            <a:endParaRPr lang="en-US" sz="1500" dirty="0">
              <a:solidFill>
                <a:schemeClr val="bg1"/>
              </a:solidFill>
              <a:latin typeface="Arial" panose="020B0604020202020204" pitchFamily="34" charset="0"/>
              <a:cs typeface="Arial" panose="020B0604020202020204" pitchFamily="34" charset="0"/>
            </a:endParaRPr>
          </a:p>
          <a:p>
            <a:pPr algn="ctr"/>
            <a:r>
              <a:rPr lang="en-US" sz="1500" dirty="0">
                <a:solidFill>
                  <a:schemeClr val="bg1"/>
                </a:solidFill>
                <a:latin typeface="Arial" panose="020B0604020202020204" pitchFamily="34" charset="0"/>
                <a:cs typeface="Arial" panose="020B0604020202020204" pitchFamily="34" charset="0"/>
              </a:rPr>
              <a:t>You can also share it on: </a:t>
            </a:r>
          </a:p>
          <a:p>
            <a:pPr algn="ctr"/>
            <a:r>
              <a:rPr lang="en-US" sz="15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www.cleanhandssavelives.org</a:t>
            </a:r>
            <a:endParaRPr lang="en-US" sz="15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C2D47FD-34A9-AF40-AC9C-7350FB089F65}"/>
              </a:ext>
            </a:extLst>
          </p:cNvPr>
          <p:cNvSpPr txBox="1"/>
          <p:nvPr/>
        </p:nvSpPr>
        <p:spPr>
          <a:xfrm>
            <a:off x="4297958" y="2574730"/>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6060B978-8F86-E24A-89D0-BB0C8AFB47CF}"/>
              </a:ext>
            </a:extLst>
          </p:cNvPr>
          <p:cNvSpPr txBox="1"/>
          <p:nvPr/>
        </p:nvSpPr>
        <p:spPr>
          <a:xfrm>
            <a:off x="4689674" y="2751043"/>
            <a:ext cx="920445" cy="376770"/>
          </a:xfrm>
          <a:prstGeom prst="rect">
            <a:avLst/>
          </a:prstGeom>
          <a:noFill/>
        </p:spPr>
        <p:txBody>
          <a:bodyPr wrap="none" rtlCol="0">
            <a:spAutoFit/>
          </a:bodyPr>
          <a:lstStyle/>
          <a:p>
            <a:r>
              <a:rPr lang="en-US" sz="924" b="1" dirty="0">
                <a:solidFill>
                  <a:schemeClr val="bg1"/>
                </a:solidFill>
                <a:latin typeface="Arial" panose="020B0604020202020204" pitchFamily="34" charset="0"/>
                <a:cs typeface="Arial" panose="020B0604020202020204" pitchFamily="34" charset="0"/>
              </a:rPr>
              <a:t>SHARE</a:t>
            </a:r>
          </a:p>
          <a:p>
            <a:r>
              <a:rPr lang="en-US" sz="924" b="1" dirty="0">
                <a:solidFill>
                  <a:schemeClr val="bg1"/>
                </a:solidFill>
                <a:latin typeface="Arial" panose="020B0604020202020204" pitchFamily="34" charset="0"/>
                <a:cs typeface="Arial" panose="020B0604020202020204" pitchFamily="34" charset="0"/>
              </a:rPr>
              <a:t>ON TWITTER</a:t>
            </a:r>
          </a:p>
        </p:txBody>
      </p:sp>
      <p:sp>
        <p:nvSpPr>
          <p:cNvPr id="13" name="TextBox 12">
            <a:extLst>
              <a:ext uri="{FF2B5EF4-FFF2-40B4-BE49-F238E27FC236}">
                <a16:creationId xmlns:a16="http://schemas.microsoft.com/office/drawing/2014/main" id="{451A5A21-0278-BE4B-8C64-907AF2C5EF2E}"/>
              </a:ext>
            </a:extLst>
          </p:cNvPr>
          <p:cNvSpPr txBox="1"/>
          <p:nvPr/>
        </p:nvSpPr>
        <p:spPr>
          <a:xfrm>
            <a:off x="4302189" y="3883824"/>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7</a:t>
            </a:r>
          </a:p>
        </p:txBody>
      </p:sp>
      <p:sp>
        <p:nvSpPr>
          <p:cNvPr id="14" name="TextBox 13">
            <a:extLst>
              <a:ext uri="{FF2B5EF4-FFF2-40B4-BE49-F238E27FC236}">
                <a16:creationId xmlns:a16="http://schemas.microsoft.com/office/drawing/2014/main" id="{B7BCFE2E-B427-0E44-97BA-7DB454D02DC9}"/>
              </a:ext>
            </a:extLst>
          </p:cNvPr>
          <p:cNvSpPr txBox="1"/>
          <p:nvPr/>
        </p:nvSpPr>
        <p:spPr>
          <a:xfrm>
            <a:off x="4693905" y="4060137"/>
            <a:ext cx="1109599" cy="376770"/>
          </a:xfrm>
          <a:prstGeom prst="rect">
            <a:avLst/>
          </a:prstGeom>
          <a:noFill/>
        </p:spPr>
        <p:txBody>
          <a:bodyPr wrap="none" rtlCol="0">
            <a:spAutoFit/>
          </a:bodyPr>
          <a:lstStyle/>
          <a:p>
            <a:r>
              <a:rPr lang="en-US" sz="924" b="1" dirty="0">
                <a:solidFill>
                  <a:schemeClr val="bg1"/>
                </a:solidFill>
                <a:latin typeface="Arial" panose="020B0604020202020204" pitchFamily="34" charset="0"/>
                <a:cs typeface="Arial" panose="020B0604020202020204" pitchFamily="34" charset="0"/>
              </a:rPr>
              <a:t>SHARE</a:t>
            </a:r>
          </a:p>
          <a:p>
            <a:r>
              <a:rPr lang="en-US" sz="924" b="1" dirty="0">
                <a:solidFill>
                  <a:schemeClr val="bg1"/>
                </a:solidFill>
                <a:latin typeface="Arial" panose="020B0604020202020204" pitchFamily="34" charset="0"/>
                <a:cs typeface="Arial" panose="020B0604020202020204" pitchFamily="34" charset="0"/>
              </a:rPr>
              <a:t>ON INSTAGRAM</a:t>
            </a:r>
          </a:p>
        </p:txBody>
      </p:sp>
      <p:sp>
        <p:nvSpPr>
          <p:cNvPr id="15" name="TextBox 14">
            <a:extLst>
              <a:ext uri="{FF2B5EF4-FFF2-40B4-BE49-F238E27FC236}">
                <a16:creationId xmlns:a16="http://schemas.microsoft.com/office/drawing/2014/main" id="{A6B814FD-EB6B-6F4D-9A63-5D8E4B4E9F1A}"/>
              </a:ext>
            </a:extLst>
          </p:cNvPr>
          <p:cNvSpPr txBox="1"/>
          <p:nvPr/>
        </p:nvSpPr>
        <p:spPr>
          <a:xfrm>
            <a:off x="4123786" y="5213537"/>
            <a:ext cx="441352" cy="723275"/>
          </a:xfrm>
          <a:prstGeom prst="rect">
            <a:avLst/>
          </a:prstGeom>
          <a:noFill/>
        </p:spPr>
        <p:txBody>
          <a:bodyPr wrap="square" rtlCol="0">
            <a:spAutoFit/>
          </a:bodyPr>
          <a:lstStyle/>
          <a:p>
            <a:r>
              <a:rPr lang="en-US" sz="4100" b="1" dirty="0">
                <a:solidFill>
                  <a:schemeClr val="bg1"/>
                </a:solidFill>
                <a:latin typeface="Arial" panose="020B0604020202020204" pitchFamily="34" charset="0"/>
                <a:cs typeface="Arial" panose="020B0604020202020204" pitchFamily="34" charset="0"/>
              </a:rPr>
              <a:t>8</a:t>
            </a:r>
          </a:p>
        </p:txBody>
      </p:sp>
      <p:sp>
        <p:nvSpPr>
          <p:cNvPr id="16" name="TextBox 15">
            <a:extLst>
              <a:ext uri="{FF2B5EF4-FFF2-40B4-BE49-F238E27FC236}">
                <a16:creationId xmlns:a16="http://schemas.microsoft.com/office/drawing/2014/main" id="{129A7A82-1C49-8D4A-81D6-5A93E4A2305B}"/>
              </a:ext>
            </a:extLst>
          </p:cNvPr>
          <p:cNvSpPr txBox="1"/>
          <p:nvPr/>
        </p:nvSpPr>
        <p:spPr>
          <a:xfrm>
            <a:off x="4498084" y="5328887"/>
            <a:ext cx="1560042" cy="353943"/>
          </a:xfrm>
          <a:prstGeom prst="rect">
            <a:avLst/>
          </a:prstGeom>
          <a:noFill/>
        </p:spPr>
        <p:txBody>
          <a:bodyPr wrap="none" rtlCol="0">
            <a:spAutoFit/>
          </a:bodyPr>
          <a:lstStyle/>
          <a:p>
            <a:r>
              <a:rPr lang="en-US" sz="850" b="1" dirty="0">
                <a:solidFill>
                  <a:schemeClr val="bg1"/>
                </a:solidFill>
                <a:latin typeface="Arial" panose="020B0604020202020204" pitchFamily="34" charset="0"/>
                <a:cs typeface="Arial" panose="020B0604020202020204" pitchFamily="34" charset="0"/>
              </a:rPr>
              <a:t>THEN SHARE ON</a:t>
            </a:r>
          </a:p>
          <a:p>
            <a:r>
              <a:rPr lang="en-US" sz="850" b="1" dirty="0">
                <a:solidFill>
                  <a:schemeClr val="bg1"/>
                </a:solidFill>
                <a:latin typeface="Arial" panose="020B0604020202020204" pitchFamily="34" charset="0"/>
                <a:cs typeface="Arial" panose="020B0604020202020204" pitchFamily="34" charset="0"/>
              </a:rPr>
              <a:t>CleanHandsSaveLives.org</a:t>
            </a:r>
          </a:p>
        </p:txBody>
      </p:sp>
      <p:sp>
        <p:nvSpPr>
          <p:cNvPr id="17" name="TextBox 16">
            <a:extLst>
              <a:ext uri="{FF2B5EF4-FFF2-40B4-BE49-F238E27FC236}">
                <a16:creationId xmlns:a16="http://schemas.microsoft.com/office/drawing/2014/main" id="{31C0C5F8-6CB5-A04B-8146-B408A50FBEA4}"/>
              </a:ext>
            </a:extLst>
          </p:cNvPr>
          <p:cNvSpPr txBox="1"/>
          <p:nvPr/>
        </p:nvSpPr>
        <p:spPr>
          <a:xfrm>
            <a:off x="2950856" y="4658996"/>
            <a:ext cx="987771" cy="276999"/>
          </a:xfrm>
          <a:prstGeom prst="rect">
            <a:avLst/>
          </a:prstGeom>
          <a:noFill/>
        </p:spPr>
        <p:txBody>
          <a:bodyPr wrap="none" rtlCol="0">
            <a:spAutoFit/>
          </a:bodyPr>
          <a:lstStyle/>
          <a:p>
            <a:r>
              <a:rPr lang="en-US" sz="1200" b="1" dirty="0">
                <a:solidFill>
                  <a:srgbClr val="EE7920"/>
                </a:solidFill>
                <a:latin typeface="Arial" panose="020B0604020202020204" pitchFamily="34" charset="0"/>
                <a:cs typeface="Arial" panose="020B0604020202020204" pitchFamily="34" charset="0"/>
              </a:rPr>
              <a:t>JOHN DOE</a:t>
            </a:r>
          </a:p>
        </p:txBody>
      </p:sp>
      <p:sp>
        <p:nvSpPr>
          <p:cNvPr id="18" name="TextBox 17">
            <a:extLst>
              <a:ext uri="{FF2B5EF4-FFF2-40B4-BE49-F238E27FC236}">
                <a16:creationId xmlns:a16="http://schemas.microsoft.com/office/drawing/2014/main" id="{C92F9517-24D0-4041-BF15-F979253642D2}"/>
              </a:ext>
            </a:extLst>
          </p:cNvPr>
          <p:cNvSpPr txBox="1"/>
          <p:nvPr/>
        </p:nvSpPr>
        <p:spPr>
          <a:xfrm>
            <a:off x="2413120" y="4884974"/>
            <a:ext cx="2021885" cy="577081"/>
          </a:xfrm>
          <a:prstGeom prst="rect">
            <a:avLst/>
          </a:prstGeom>
          <a:noFill/>
        </p:spPr>
        <p:txBody>
          <a:bodyPr wrap="square">
            <a:spAutoFit/>
          </a:bodyPr>
          <a:lstStyle/>
          <a:p>
            <a:pPr algn="ctr"/>
            <a:r>
              <a:rPr lang="en-GB" sz="630" b="1" dirty="0">
                <a:solidFill>
                  <a:srgbClr val="204994"/>
                </a:solidFill>
                <a:latin typeface="Arial" panose="020B0604020202020204" pitchFamily="34" charset="0"/>
                <a:cs typeface="Arial" panose="020B0604020202020204" pitchFamily="34" charset="0"/>
              </a:rPr>
              <a:t>I lead by example and  encourage others to clean their hands</a:t>
            </a:r>
          </a:p>
          <a:p>
            <a:pPr algn="ctr"/>
            <a:endParaRPr lang="en-GB" sz="630" b="1" dirty="0">
              <a:solidFill>
                <a:srgbClr val="204994"/>
              </a:solidFill>
              <a:latin typeface="Arial" panose="020B0604020202020204" pitchFamily="34" charset="0"/>
              <a:cs typeface="Arial" panose="020B0604020202020204" pitchFamily="34" charset="0"/>
            </a:endParaRPr>
          </a:p>
          <a:p>
            <a:pPr algn="ctr"/>
            <a:r>
              <a:rPr lang="en-GB" sz="630" b="1" dirty="0">
                <a:solidFill>
                  <a:srgbClr val="204994"/>
                </a:solidFill>
                <a:latin typeface="Arial" panose="020B0604020202020204" pitchFamily="34" charset="0"/>
                <a:cs typeface="Arial" panose="020B0604020202020204" pitchFamily="34" charset="0"/>
              </a:rPr>
              <a:t>Proud to be part of the  WHO’s hand  </a:t>
            </a:r>
          </a:p>
          <a:p>
            <a:pPr algn="ctr"/>
            <a:r>
              <a:rPr lang="en-GB" sz="630" b="1" dirty="0">
                <a:solidFill>
                  <a:srgbClr val="204994"/>
                </a:solidFill>
                <a:latin typeface="Arial" panose="020B0604020202020204" pitchFamily="34" charset="0"/>
                <a:cs typeface="Arial" panose="020B0604020202020204" pitchFamily="34" charset="0"/>
              </a:rPr>
              <a:t>campaign! </a:t>
            </a:r>
          </a:p>
        </p:txBody>
      </p:sp>
    </p:spTree>
    <p:extLst>
      <p:ext uri="{BB962C8B-B14F-4D97-AF65-F5344CB8AC3E}">
        <p14:creationId xmlns:p14="http://schemas.microsoft.com/office/powerpoint/2010/main" val="20201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95F89A-DB92-2046-916E-60E6FD9DA4E2}"/>
              </a:ext>
            </a:extLst>
          </p:cNvPr>
          <p:cNvSpPr txBox="1"/>
          <p:nvPr/>
        </p:nvSpPr>
        <p:spPr>
          <a:xfrm>
            <a:off x="221350" y="6439982"/>
            <a:ext cx="7116974" cy="749436"/>
          </a:xfrm>
          <a:prstGeom prst="rect">
            <a:avLst/>
          </a:prstGeom>
          <a:noFill/>
        </p:spPr>
        <p:txBody>
          <a:bodyPr wrap="square" rtlCol="0">
            <a:spAutoFit/>
          </a:bodyPr>
          <a:lstStyle/>
          <a:p>
            <a:pPr algn="ctr"/>
            <a:r>
              <a:rPr lang="en-US" sz="4270" b="1" dirty="0">
                <a:solidFill>
                  <a:srgbClr val="F67E31"/>
                </a:solidFill>
                <a:latin typeface="Arial" panose="020B0604020202020204" pitchFamily="34" charset="0"/>
                <a:cs typeface="Arial" panose="020B0604020202020204" pitchFamily="34" charset="0"/>
              </a:rPr>
              <a:t>JOHN DOE</a:t>
            </a:r>
          </a:p>
        </p:txBody>
      </p:sp>
      <p:sp>
        <p:nvSpPr>
          <p:cNvPr id="2" name="Picture Placeholder 1">
            <a:extLst>
              <a:ext uri="{FF2B5EF4-FFF2-40B4-BE49-F238E27FC236}">
                <a16:creationId xmlns:a16="http://schemas.microsoft.com/office/drawing/2014/main" id="{09111875-3D2A-7D41-9F34-08C44FD09BF4}"/>
              </a:ext>
            </a:extLst>
          </p:cNvPr>
          <p:cNvSpPr>
            <a:spLocks noGrp="1"/>
          </p:cNvSpPr>
          <p:nvPr>
            <p:ph type="pic" sz="quarter" idx="10"/>
          </p:nvPr>
        </p:nvSpPr>
        <p:spPr/>
      </p:sp>
      <p:sp>
        <p:nvSpPr>
          <p:cNvPr id="6" name="TextBox 5">
            <a:extLst>
              <a:ext uri="{FF2B5EF4-FFF2-40B4-BE49-F238E27FC236}">
                <a16:creationId xmlns:a16="http://schemas.microsoft.com/office/drawing/2014/main" id="{93AB1899-7D64-564D-9B14-EE99BBA0B91D}"/>
              </a:ext>
            </a:extLst>
          </p:cNvPr>
          <p:cNvSpPr txBox="1"/>
          <p:nvPr/>
        </p:nvSpPr>
        <p:spPr>
          <a:xfrm>
            <a:off x="325044" y="7332506"/>
            <a:ext cx="7116973" cy="1569660"/>
          </a:xfrm>
          <a:prstGeom prst="rect">
            <a:avLst/>
          </a:prstGeom>
          <a:noFill/>
        </p:spPr>
        <p:txBody>
          <a:bodyPr wrap="square" rtlCol="0">
            <a:spAutoFit/>
          </a:bodyPr>
          <a:lstStyle/>
          <a:p>
            <a:pPr algn="ctr"/>
            <a:r>
              <a:rPr lang="en-GB" sz="2000" b="1" dirty="0">
                <a:solidFill>
                  <a:srgbClr val="204994"/>
                </a:solidFill>
                <a:latin typeface="Arial" panose="020B0604020202020204" pitchFamily="34" charset="0"/>
                <a:cs typeface="Arial" panose="020B0604020202020204" pitchFamily="34" charset="0"/>
              </a:rPr>
              <a:t>I lead by example and</a:t>
            </a:r>
          </a:p>
          <a:p>
            <a:pPr algn="ctr"/>
            <a:r>
              <a:rPr lang="en-GB" sz="2000" b="1" dirty="0">
                <a:solidFill>
                  <a:srgbClr val="204994"/>
                </a:solidFill>
                <a:latin typeface="Arial" panose="020B0604020202020204" pitchFamily="34" charset="0"/>
                <a:cs typeface="Arial" panose="020B0604020202020204" pitchFamily="34" charset="0"/>
              </a:rPr>
              <a:t>encourage others to clean their hands</a:t>
            </a:r>
          </a:p>
          <a:p>
            <a:pPr algn="ctr"/>
            <a:endParaRPr lang="en-GB" sz="2000" b="1" dirty="0">
              <a:solidFill>
                <a:srgbClr val="204994"/>
              </a:solidFill>
              <a:latin typeface="Arial" panose="020B0604020202020204" pitchFamily="34" charset="0"/>
              <a:cs typeface="Arial" panose="020B0604020202020204" pitchFamily="34" charset="0"/>
            </a:endParaRPr>
          </a:p>
          <a:p>
            <a:pPr algn="ctr"/>
            <a:r>
              <a:rPr lang="en-GB" sz="1800" b="1" dirty="0">
                <a:solidFill>
                  <a:srgbClr val="204994"/>
                </a:solidFill>
                <a:latin typeface="Arial" panose="020B0604020202020204" pitchFamily="34" charset="0"/>
                <a:cs typeface="Arial" panose="020B0604020202020204" pitchFamily="34" charset="0"/>
              </a:rPr>
              <a:t>Proud to be part of the</a:t>
            </a:r>
          </a:p>
          <a:p>
            <a:pPr algn="ctr"/>
            <a:r>
              <a:rPr lang="en-GB" sz="1800" b="1" dirty="0">
                <a:solidFill>
                  <a:srgbClr val="204994"/>
                </a:solidFill>
                <a:latin typeface="Arial" panose="020B0604020202020204" pitchFamily="34" charset="0"/>
                <a:cs typeface="Arial" panose="020B0604020202020204" pitchFamily="34" charset="0"/>
              </a:rPr>
              <a:t>WHO’s hand hygiene campaign!</a:t>
            </a:r>
          </a:p>
        </p:txBody>
      </p:sp>
      <p:pic>
        <p:nvPicPr>
          <p:cNvPr id="7" name="Picture 6">
            <a:extLst>
              <a:ext uri="{FF2B5EF4-FFF2-40B4-BE49-F238E27FC236}">
                <a16:creationId xmlns:a16="http://schemas.microsoft.com/office/drawing/2014/main" id="{033E74A3-EAAC-1542-9742-36013B31A5B4}"/>
              </a:ext>
            </a:extLst>
          </p:cNvPr>
          <p:cNvPicPr>
            <a:picLocks noChangeAspect="1"/>
          </p:cNvPicPr>
          <p:nvPr/>
        </p:nvPicPr>
        <p:blipFill>
          <a:blip r:embed="rId2"/>
          <a:stretch>
            <a:fillRect/>
          </a:stretch>
        </p:blipFill>
        <p:spPr>
          <a:xfrm>
            <a:off x="1" y="1"/>
            <a:ext cx="2441542" cy="1533289"/>
          </a:xfrm>
          <a:prstGeom prst="rect">
            <a:avLst/>
          </a:prstGeom>
        </p:spPr>
      </p:pic>
    </p:spTree>
    <p:extLst>
      <p:ext uri="{BB962C8B-B14F-4D97-AF65-F5344CB8AC3E}">
        <p14:creationId xmlns:p14="http://schemas.microsoft.com/office/powerpoint/2010/main" val="282900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2F7696B-8851-734A-B977-2E3DB798517D}"/>
              </a:ext>
            </a:extLst>
          </p:cNvPr>
          <p:cNvSpPr>
            <a:spLocks noGrp="1"/>
          </p:cNvSpPr>
          <p:nvPr>
            <p:ph type="pic" sz="quarter" idx="10"/>
          </p:nvPr>
        </p:nvSpPr>
        <p:spPr/>
      </p:sp>
      <p:sp>
        <p:nvSpPr>
          <p:cNvPr id="10" name="TextBox 9">
            <a:extLst>
              <a:ext uri="{FF2B5EF4-FFF2-40B4-BE49-F238E27FC236}">
                <a16:creationId xmlns:a16="http://schemas.microsoft.com/office/drawing/2014/main" id="{D17EF310-11E4-9F41-953C-25409F86D75A}"/>
              </a:ext>
            </a:extLst>
          </p:cNvPr>
          <p:cNvSpPr txBox="1"/>
          <p:nvPr/>
        </p:nvSpPr>
        <p:spPr>
          <a:xfrm>
            <a:off x="221350" y="6489857"/>
            <a:ext cx="7116974" cy="749436"/>
          </a:xfrm>
          <a:prstGeom prst="rect">
            <a:avLst/>
          </a:prstGeom>
          <a:noFill/>
        </p:spPr>
        <p:txBody>
          <a:bodyPr wrap="square" rtlCol="0">
            <a:spAutoFit/>
          </a:bodyPr>
          <a:lstStyle/>
          <a:p>
            <a:pPr algn="ctr"/>
            <a:r>
              <a:rPr lang="en-US" sz="4270" b="1" dirty="0">
                <a:solidFill>
                  <a:srgbClr val="F67E31"/>
                </a:solidFill>
                <a:latin typeface="Arial" panose="020B0604020202020204" pitchFamily="34" charset="0"/>
                <a:cs typeface="Arial" panose="020B0604020202020204" pitchFamily="34" charset="0"/>
              </a:rPr>
              <a:t>TEAM NAME</a:t>
            </a:r>
          </a:p>
        </p:txBody>
      </p:sp>
      <p:sp>
        <p:nvSpPr>
          <p:cNvPr id="12" name="TextBox 11">
            <a:extLst>
              <a:ext uri="{FF2B5EF4-FFF2-40B4-BE49-F238E27FC236}">
                <a16:creationId xmlns:a16="http://schemas.microsoft.com/office/drawing/2014/main" id="{4149C058-E50A-9C4A-B1B4-190F9EEEB6AA}"/>
              </a:ext>
            </a:extLst>
          </p:cNvPr>
          <p:cNvSpPr txBox="1"/>
          <p:nvPr/>
        </p:nvSpPr>
        <p:spPr>
          <a:xfrm>
            <a:off x="325045" y="7625231"/>
            <a:ext cx="7116973" cy="1261884"/>
          </a:xfrm>
          <a:prstGeom prst="rect">
            <a:avLst/>
          </a:prstGeom>
          <a:noFill/>
        </p:spPr>
        <p:txBody>
          <a:bodyPr wrap="square" rtlCol="0">
            <a:spAutoFit/>
          </a:bodyPr>
          <a:lstStyle/>
          <a:p>
            <a:pPr algn="ctr"/>
            <a:r>
              <a:rPr lang="en-GB" sz="2000" b="1" dirty="0">
                <a:solidFill>
                  <a:srgbClr val="204994"/>
                </a:solidFill>
                <a:latin typeface="Arial" panose="020B0604020202020204" pitchFamily="34" charset="0"/>
                <a:cs typeface="Arial" panose="020B0604020202020204" pitchFamily="34" charset="0"/>
              </a:rPr>
              <a:t>We engage in hand hygiene improvement initiatives </a:t>
            </a:r>
          </a:p>
          <a:p>
            <a:pPr algn="ctr"/>
            <a:endParaRPr lang="en-GB" sz="2000" b="1" dirty="0">
              <a:solidFill>
                <a:srgbClr val="204994"/>
              </a:solidFill>
              <a:latin typeface="Arial" panose="020B0604020202020204" pitchFamily="34" charset="0"/>
              <a:cs typeface="Arial" panose="020B0604020202020204" pitchFamily="34" charset="0"/>
            </a:endParaRPr>
          </a:p>
          <a:p>
            <a:pPr algn="ctr"/>
            <a:r>
              <a:rPr lang="en-GB" sz="1800" b="1" dirty="0">
                <a:solidFill>
                  <a:srgbClr val="204994"/>
                </a:solidFill>
                <a:latin typeface="Arial" panose="020B0604020202020204" pitchFamily="34" charset="0"/>
                <a:cs typeface="Arial" panose="020B0604020202020204" pitchFamily="34" charset="0"/>
              </a:rPr>
              <a:t>Proud to be part of the</a:t>
            </a:r>
          </a:p>
          <a:p>
            <a:pPr algn="ctr"/>
            <a:r>
              <a:rPr lang="en-GB" sz="1800" b="1" dirty="0">
                <a:solidFill>
                  <a:srgbClr val="204994"/>
                </a:solidFill>
                <a:latin typeface="Arial" panose="020B0604020202020204" pitchFamily="34" charset="0"/>
                <a:cs typeface="Arial" panose="020B0604020202020204" pitchFamily="34" charset="0"/>
              </a:rPr>
              <a:t>WHO’s hand hygiene campaign!</a:t>
            </a:r>
          </a:p>
        </p:txBody>
      </p:sp>
      <p:pic>
        <p:nvPicPr>
          <p:cNvPr id="8" name="Picture 7">
            <a:extLst>
              <a:ext uri="{FF2B5EF4-FFF2-40B4-BE49-F238E27FC236}">
                <a16:creationId xmlns:a16="http://schemas.microsoft.com/office/drawing/2014/main" id="{0A5A19F9-9E4E-CC43-8832-187728AD3F27}"/>
              </a:ext>
            </a:extLst>
          </p:cNvPr>
          <p:cNvPicPr>
            <a:picLocks noChangeAspect="1"/>
          </p:cNvPicPr>
          <p:nvPr/>
        </p:nvPicPr>
        <p:blipFill>
          <a:blip r:embed="rId2"/>
          <a:stretch>
            <a:fillRect/>
          </a:stretch>
        </p:blipFill>
        <p:spPr>
          <a:xfrm>
            <a:off x="1" y="1"/>
            <a:ext cx="2441542" cy="1533289"/>
          </a:xfrm>
          <a:prstGeom prst="rect">
            <a:avLst/>
          </a:prstGeom>
        </p:spPr>
      </p:pic>
    </p:spTree>
    <p:extLst>
      <p:ext uri="{BB962C8B-B14F-4D97-AF65-F5344CB8AC3E}">
        <p14:creationId xmlns:p14="http://schemas.microsoft.com/office/powerpoint/2010/main" val="103008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4271F4-AFBA-EA4D-8CD4-17562FF720A1}"/>
              </a:ext>
            </a:extLst>
          </p:cNvPr>
          <p:cNvSpPr>
            <a:spLocks noGrp="1"/>
          </p:cNvSpPr>
          <p:nvPr>
            <p:ph type="pic" sz="quarter" idx="10"/>
          </p:nvPr>
        </p:nvSpPr>
        <p:spPr/>
      </p:sp>
      <p:sp>
        <p:nvSpPr>
          <p:cNvPr id="16" name="Oval 15">
            <a:extLst>
              <a:ext uri="{FF2B5EF4-FFF2-40B4-BE49-F238E27FC236}">
                <a16:creationId xmlns:a16="http://schemas.microsoft.com/office/drawing/2014/main" id="{A6C267D5-18C6-2040-8AF4-E7C6EBDF68A2}"/>
              </a:ext>
            </a:extLst>
          </p:cNvPr>
          <p:cNvSpPr/>
          <p:nvPr/>
        </p:nvSpPr>
        <p:spPr>
          <a:xfrm>
            <a:off x="3134865" y="5118144"/>
            <a:ext cx="1289943" cy="1289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A80DA439-F3AB-544F-AC6A-9F3DD08500E5}"/>
              </a:ext>
            </a:extLst>
          </p:cNvPr>
          <p:cNvSpPr>
            <a:spLocks noGrp="1"/>
          </p:cNvSpPr>
          <p:nvPr>
            <p:ph type="pic" sz="quarter" idx="11"/>
          </p:nvPr>
        </p:nvSpPr>
        <p:spPr>
          <a:xfrm>
            <a:off x="3336437" y="5320315"/>
            <a:ext cx="886795" cy="885600"/>
          </a:xfrm>
        </p:spPr>
      </p:sp>
      <p:sp>
        <p:nvSpPr>
          <p:cNvPr id="11" name="TextBox 10">
            <a:extLst>
              <a:ext uri="{FF2B5EF4-FFF2-40B4-BE49-F238E27FC236}">
                <a16:creationId xmlns:a16="http://schemas.microsoft.com/office/drawing/2014/main" id="{E66774E2-7F1A-EE4D-A625-7EAC8ACB51DA}"/>
              </a:ext>
            </a:extLst>
          </p:cNvPr>
          <p:cNvSpPr txBox="1"/>
          <p:nvPr/>
        </p:nvSpPr>
        <p:spPr>
          <a:xfrm>
            <a:off x="221350" y="6610258"/>
            <a:ext cx="7116974" cy="749436"/>
          </a:xfrm>
          <a:prstGeom prst="rect">
            <a:avLst/>
          </a:prstGeom>
          <a:noFill/>
        </p:spPr>
        <p:txBody>
          <a:bodyPr wrap="square" rtlCol="0">
            <a:spAutoFit/>
          </a:bodyPr>
          <a:lstStyle/>
          <a:p>
            <a:pPr algn="ctr"/>
            <a:r>
              <a:rPr lang="en-US" sz="4270" b="1" dirty="0">
                <a:solidFill>
                  <a:srgbClr val="F67E31"/>
                </a:solidFill>
                <a:latin typeface="Arial" panose="020B0604020202020204" pitchFamily="34" charset="0"/>
                <a:cs typeface="Arial" panose="020B0604020202020204" pitchFamily="34" charset="0"/>
              </a:rPr>
              <a:t>HOSPITAL NAME</a:t>
            </a:r>
          </a:p>
        </p:txBody>
      </p:sp>
      <p:pic>
        <p:nvPicPr>
          <p:cNvPr id="10" name="Picture 9">
            <a:extLst>
              <a:ext uri="{FF2B5EF4-FFF2-40B4-BE49-F238E27FC236}">
                <a16:creationId xmlns:a16="http://schemas.microsoft.com/office/drawing/2014/main" id="{B094F39A-00CE-C049-8CC2-A04951BCB78C}"/>
              </a:ext>
            </a:extLst>
          </p:cNvPr>
          <p:cNvPicPr>
            <a:picLocks noChangeAspect="1"/>
          </p:cNvPicPr>
          <p:nvPr/>
        </p:nvPicPr>
        <p:blipFill>
          <a:blip r:embed="rId2"/>
          <a:stretch>
            <a:fillRect/>
          </a:stretch>
        </p:blipFill>
        <p:spPr>
          <a:xfrm>
            <a:off x="1" y="1"/>
            <a:ext cx="2441542" cy="1533289"/>
          </a:xfrm>
          <a:prstGeom prst="rect">
            <a:avLst/>
          </a:prstGeom>
        </p:spPr>
      </p:pic>
      <p:sp>
        <p:nvSpPr>
          <p:cNvPr id="8" name="TextBox 7">
            <a:extLst>
              <a:ext uri="{FF2B5EF4-FFF2-40B4-BE49-F238E27FC236}">
                <a16:creationId xmlns:a16="http://schemas.microsoft.com/office/drawing/2014/main" id="{6A5B291B-FB7F-554A-A21E-E291BE7DEC6C}"/>
              </a:ext>
            </a:extLst>
          </p:cNvPr>
          <p:cNvSpPr txBox="1"/>
          <p:nvPr/>
        </p:nvSpPr>
        <p:spPr>
          <a:xfrm>
            <a:off x="269662" y="7563172"/>
            <a:ext cx="7116973" cy="1538883"/>
          </a:xfrm>
          <a:prstGeom prst="rect">
            <a:avLst/>
          </a:prstGeom>
          <a:noFill/>
        </p:spPr>
        <p:txBody>
          <a:bodyPr wrap="square" rtlCol="0">
            <a:spAutoFit/>
          </a:bodyPr>
          <a:lstStyle/>
          <a:p>
            <a:pPr algn="ctr"/>
            <a:r>
              <a:rPr lang="en-GB" sz="2000" b="1" dirty="0">
                <a:solidFill>
                  <a:srgbClr val="204994"/>
                </a:solidFill>
                <a:latin typeface="Arial" panose="020B0604020202020204" pitchFamily="34" charset="0"/>
                <a:cs typeface="Arial" panose="020B0604020202020204" pitchFamily="34" charset="0"/>
              </a:rPr>
              <a:t>We promote a quality and safety culture </a:t>
            </a:r>
          </a:p>
          <a:p>
            <a:pPr algn="ctr"/>
            <a:r>
              <a:rPr lang="en-GB" sz="2000" b="1" dirty="0">
                <a:solidFill>
                  <a:srgbClr val="204994"/>
                </a:solidFill>
                <a:latin typeface="Arial" panose="020B0604020202020204" pitchFamily="34" charset="0"/>
                <a:cs typeface="Arial" panose="020B0604020202020204" pitchFamily="34" charset="0"/>
              </a:rPr>
              <a:t>to ensure clean hands</a:t>
            </a:r>
          </a:p>
          <a:p>
            <a:pPr algn="ctr"/>
            <a:endParaRPr lang="en-GB" sz="1800" b="1" dirty="0">
              <a:solidFill>
                <a:srgbClr val="204994"/>
              </a:solidFill>
              <a:latin typeface="Arial" panose="020B0604020202020204" pitchFamily="34" charset="0"/>
              <a:cs typeface="Arial" panose="020B0604020202020204" pitchFamily="34" charset="0"/>
            </a:endParaRPr>
          </a:p>
          <a:p>
            <a:pPr algn="ctr"/>
            <a:r>
              <a:rPr lang="en-GB" sz="1800" b="1" dirty="0">
                <a:solidFill>
                  <a:srgbClr val="204994"/>
                </a:solidFill>
                <a:latin typeface="Arial" panose="020B0604020202020204" pitchFamily="34" charset="0"/>
                <a:cs typeface="Arial" panose="020B0604020202020204" pitchFamily="34" charset="0"/>
              </a:rPr>
              <a:t>Proud to be part of the</a:t>
            </a:r>
          </a:p>
          <a:p>
            <a:pPr algn="ctr"/>
            <a:r>
              <a:rPr lang="en-GB" sz="1800" b="1" dirty="0">
                <a:solidFill>
                  <a:srgbClr val="204994"/>
                </a:solidFill>
                <a:latin typeface="Arial" panose="020B0604020202020204" pitchFamily="34" charset="0"/>
                <a:cs typeface="Arial" panose="020B0604020202020204" pitchFamily="34" charset="0"/>
              </a:rPr>
              <a:t>WHO’s hand hygiene campaign!</a:t>
            </a:r>
          </a:p>
        </p:txBody>
      </p:sp>
    </p:spTree>
    <p:extLst>
      <p:ext uri="{BB962C8B-B14F-4D97-AF65-F5344CB8AC3E}">
        <p14:creationId xmlns:p14="http://schemas.microsoft.com/office/powerpoint/2010/main" val="6351935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4871</TotalTime>
  <Words>540</Words>
  <Application>Microsoft Macintosh PowerPoint</Application>
  <PresentationFormat>Custom</PresentationFormat>
  <Paragraphs>102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Guy Dub</cp:lastModifiedBy>
  <cp:revision>113</cp:revision>
  <cp:lastPrinted>2022-02-28T14:17:24Z</cp:lastPrinted>
  <dcterms:created xsi:type="dcterms:W3CDTF">2019-03-13T16:44:39Z</dcterms:created>
  <dcterms:modified xsi:type="dcterms:W3CDTF">2022-03-28T09:45:08Z</dcterms:modified>
</cp:coreProperties>
</file>