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
  </p:notesMasterIdLst>
  <p:handoutMasterIdLst>
    <p:handoutMasterId r:id="rId13"/>
  </p:handoutMasterIdLst>
  <p:sldIdLst>
    <p:sldId id="256" r:id="rId2"/>
    <p:sldId id="257" r:id="rId3"/>
    <p:sldId id="258" r:id="rId4"/>
    <p:sldId id="260" r:id="rId5"/>
    <p:sldId id="262" r:id="rId6"/>
    <p:sldId id="261" r:id="rId7"/>
    <p:sldId id="267" r:id="rId8"/>
    <p:sldId id="266" r:id="rId9"/>
    <p:sldId id="265" r:id="rId10"/>
    <p:sldId id="264" r:id="rId11"/>
  </p:sldIdLst>
  <p:sldSz cx="5327650" cy="7559675"/>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B2772-BA95-F9F6-894B-F044A7D74481}" v="21" dt="2024-03-04T19:31:14.650"/>
    <p1510:client id="{601FA979-4B6B-9F47-4D3B-C48208ABCEB0}" v="1257" dt="2024-03-04T08:31:59.758"/>
    <p1510:client id="{8ACF4A6A-7866-8E2F-BD9A-834820DBD7ED}" v="807" dt="2024-03-04T09:42:02.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72"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Drymiotou" userId="S::idrymi01@ucy.ac.cy::17adeb8d-c41b-44b3-bc19-1f7d824b196e" providerId="AD" clId="Web-{8ACF4A6A-7866-8E2F-BD9A-834820DBD7ED}"/>
    <pc:docChg chg="modSld">
      <pc:chgData name="Irene Drymiotou" userId="S::idrymi01@ucy.ac.cy::17adeb8d-c41b-44b3-bc19-1f7d824b196e" providerId="AD" clId="Web-{8ACF4A6A-7866-8E2F-BD9A-834820DBD7ED}" dt="2024-03-04T09:42:02.695" v="425" actId="1076"/>
      <pc:docMkLst>
        <pc:docMk/>
      </pc:docMkLst>
      <pc:sldChg chg="modSp">
        <pc:chgData name="Irene Drymiotou" userId="S::idrymi01@ucy.ac.cy::17adeb8d-c41b-44b3-bc19-1f7d824b196e" providerId="AD" clId="Web-{8ACF4A6A-7866-8E2F-BD9A-834820DBD7ED}" dt="2024-03-04T09:05:44.364" v="371" actId="20577"/>
        <pc:sldMkLst>
          <pc:docMk/>
          <pc:sldMk cId="275895702" sldId="256"/>
        </pc:sldMkLst>
        <pc:spChg chg="mod">
          <ac:chgData name="Irene Drymiotou" userId="S::idrymi01@ucy.ac.cy::17adeb8d-c41b-44b3-bc19-1f7d824b196e" providerId="AD" clId="Web-{8ACF4A6A-7866-8E2F-BD9A-834820DBD7ED}" dt="2024-03-04T09:05:44.364" v="371" actId="20577"/>
          <ac:spMkLst>
            <pc:docMk/>
            <pc:sldMk cId="275895702" sldId="256"/>
            <ac:spMk id="6" creationId="{00000000-0000-0000-0000-000000000000}"/>
          </ac:spMkLst>
        </pc:spChg>
      </pc:sldChg>
      <pc:sldChg chg="addSp delSp modSp">
        <pc:chgData name="Irene Drymiotou" userId="S::idrymi01@ucy.ac.cy::17adeb8d-c41b-44b3-bc19-1f7d824b196e" providerId="AD" clId="Web-{8ACF4A6A-7866-8E2F-BD9A-834820DBD7ED}" dt="2024-03-04T09:42:02.695" v="425" actId="1076"/>
        <pc:sldMkLst>
          <pc:docMk/>
          <pc:sldMk cId="1654425501" sldId="260"/>
        </pc:sldMkLst>
        <pc:spChg chg="mod">
          <ac:chgData name="Irene Drymiotou" userId="S::idrymi01@ucy.ac.cy::17adeb8d-c41b-44b3-bc19-1f7d824b196e" providerId="AD" clId="Web-{8ACF4A6A-7866-8E2F-BD9A-834820DBD7ED}" dt="2024-03-04T09:41:46.554" v="421" actId="20577"/>
          <ac:spMkLst>
            <pc:docMk/>
            <pc:sldMk cId="1654425501" sldId="260"/>
            <ac:spMk id="3" creationId="{666C5B4B-64F7-95FE-9453-4C48CA62FAB7}"/>
          </ac:spMkLst>
        </pc:spChg>
        <pc:picChg chg="del">
          <ac:chgData name="Irene Drymiotou" userId="S::idrymi01@ucy.ac.cy::17adeb8d-c41b-44b3-bc19-1f7d824b196e" providerId="AD" clId="Web-{8ACF4A6A-7866-8E2F-BD9A-834820DBD7ED}" dt="2024-03-04T09:38:52.173" v="415"/>
          <ac:picMkLst>
            <pc:docMk/>
            <pc:sldMk cId="1654425501" sldId="260"/>
            <ac:picMk id="2" creationId="{AD996317-A1F0-ACDF-0CD6-6E3ADAE9BB18}"/>
          </ac:picMkLst>
        </pc:picChg>
        <pc:picChg chg="add del mod">
          <ac:chgData name="Irene Drymiotou" userId="S::idrymi01@ucy.ac.cy::17adeb8d-c41b-44b3-bc19-1f7d824b196e" providerId="AD" clId="Web-{8ACF4A6A-7866-8E2F-BD9A-834820DBD7ED}" dt="2024-03-04T09:41:40.194" v="417"/>
          <ac:picMkLst>
            <pc:docMk/>
            <pc:sldMk cId="1654425501" sldId="260"/>
            <ac:picMk id="4" creationId="{F0F37F3C-B7CE-3FF0-9921-0F8EE5E605E7}"/>
          </ac:picMkLst>
        </pc:picChg>
        <pc:picChg chg="add mod">
          <ac:chgData name="Irene Drymiotou" userId="S::idrymi01@ucy.ac.cy::17adeb8d-c41b-44b3-bc19-1f7d824b196e" providerId="AD" clId="Web-{8ACF4A6A-7866-8E2F-BD9A-834820DBD7ED}" dt="2024-03-04T09:42:02.695" v="425" actId="1076"/>
          <ac:picMkLst>
            <pc:docMk/>
            <pc:sldMk cId="1654425501" sldId="260"/>
            <ac:picMk id="5" creationId="{FABEF067-A4D0-2A60-624D-8CFDDD373D9A}"/>
          </ac:picMkLst>
        </pc:picChg>
      </pc:sldChg>
      <pc:sldChg chg="modSp">
        <pc:chgData name="Irene Drymiotou" userId="S::idrymi01@ucy.ac.cy::17adeb8d-c41b-44b3-bc19-1f7d824b196e" providerId="AD" clId="Web-{8ACF4A6A-7866-8E2F-BD9A-834820DBD7ED}" dt="2024-03-04T09:07:31.632" v="412" actId="20577"/>
        <pc:sldMkLst>
          <pc:docMk/>
          <pc:sldMk cId="18058166" sldId="261"/>
        </pc:sldMkLst>
        <pc:spChg chg="mod">
          <ac:chgData name="Irene Drymiotou" userId="S::idrymi01@ucy.ac.cy::17adeb8d-c41b-44b3-bc19-1f7d824b196e" providerId="AD" clId="Web-{8ACF4A6A-7866-8E2F-BD9A-834820DBD7ED}" dt="2024-03-04T09:07:31.632" v="412" actId="20577"/>
          <ac:spMkLst>
            <pc:docMk/>
            <pc:sldMk cId="18058166" sldId="261"/>
            <ac:spMk id="3" creationId="{BF5567DC-0EE9-1D4F-D0D5-9A7DAB5EA2F2}"/>
          </ac:spMkLst>
        </pc:spChg>
      </pc:sldChg>
      <pc:sldChg chg="modSp mod setBg">
        <pc:chgData name="Irene Drymiotou" userId="S::idrymi01@ucy.ac.cy::17adeb8d-c41b-44b3-bc19-1f7d824b196e" providerId="AD" clId="Web-{8ACF4A6A-7866-8E2F-BD9A-834820DBD7ED}" dt="2024-03-04T09:08:05.727" v="414"/>
        <pc:sldMkLst>
          <pc:docMk/>
          <pc:sldMk cId="2248884571" sldId="264"/>
        </pc:sldMkLst>
        <pc:spChg chg="mod">
          <ac:chgData name="Irene Drymiotou" userId="S::idrymi01@ucy.ac.cy::17adeb8d-c41b-44b3-bc19-1f7d824b196e" providerId="AD" clId="Web-{8ACF4A6A-7866-8E2F-BD9A-834820DBD7ED}" dt="2024-03-04T09:07:52.992" v="413"/>
          <ac:spMkLst>
            <pc:docMk/>
            <pc:sldMk cId="2248884571" sldId="264"/>
            <ac:spMk id="2" creationId="{00000000-0000-0000-0000-000000000000}"/>
          </ac:spMkLst>
        </pc:spChg>
      </pc:sldChg>
      <pc:sldChg chg="modSp">
        <pc:chgData name="Irene Drymiotou" userId="S::idrymi01@ucy.ac.cy::17adeb8d-c41b-44b3-bc19-1f7d824b196e" providerId="AD" clId="Web-{8ACF4A6A-7866-8E2F-BD9A-834820DBD7ED}" dt="2024-03-04T09:02:32.827" v="357" actId="1076"/>
        <pc:sldMkLst>
          <pc:docMk/>
          <pc:sldMk cId="3085946705" sldId="265"/>
        </pc:sldMkLst>
        <pc:spChg chg="mod">
          <ac:chgData name="Irene Drymiotou" userId="S::idrymi01@ucy.ac.cy::17adeb8d-c41b-44b3-bc19-1f7d824b196e" providerId="AD" clId="Web-{8ACF4A6A-7866-8E2F-BD9A-834820DBD7ED}" dt="2024-03-04T09:02:32.827" v="357" actId="1076"/>
          <ac:spMkLst>
            <pc:docMk/>
            <pc:sldMk cId="3085946705" sldId="265"/>
            <ac:spMk id="4" creationId="{AEE7365B-409C-1461-6DC7-39CF544E1A68}"/>
          </ac:spMkLst>
        </pc:spChg>
      </pc:sldChg>
      <pc:sldChg chg="addSp delSp modSp">
        <pc:chgData name="Irene Drymiotou" userId="S::idrymi01@ucy.ac.cy::17adeb8d-c41b-44b3-bc19-1f7d824b196e" providerId="AD" clId="Web-{8ACF4A6A-7866-8E2F-BD9A-834820DBD7ED}" dt="2024-03-04T09:01:58.654" v="347" actId="1076"/>
        <pc:sldMkLst>
          <pc:docMk/>
          <pc:sldMk cId="350338336" sldId="266"/>
        </pc:sldMkLst>
        <pc:spChg chg="add del mod">
          <ac:chgData name="Irene Drymiotou" userId="S::idrymi01@ucy.ac.cy::17adeb8d-c41b-44b3-bc19-1f7d824b196e" providerId="AD" clId="Web-{8ACF4A6A-7866-8E2F-BD9A-834820DBD7ED}" dt="2024-03-04T09:01:58.654" v="347" actId="1076"/>
          <ac:spMkLst>
            <pc:docMk/>
            <pc:sldMk cId="350338336" sldId="266"/>
            <ac:spMk id="3" creationId="{FA2FA94E-2037-1A38-FA16-8BC40C994AB3}"/>
          </ac:spMkLst>
        </pc:spChg>
      </pc:sldChg>
    </pc:docChg>
  </pc:docChgLst>
  <pc:docChgLst>
    <pc:chgData name="pantazis@pascal.ac.cy" userId="S::urn:spo:guest#pantazis@pascal.ac.cy::" providerId="AD" clId="Web-{48A35E8E-833A-DEDE-C594-04941110FC52}"/>
    <pc:docChg chg="modSld">
      <pc:chgData name="pantazis@pascal.ac.cy" userId="S::urn:spo:guest#pantazis@pascal.ac.cy::" providerId="AD" clId="Web-{48A35E8E-833A-DEDE-C594-04941110FC52}" dt="2024-03-02T13:59:36.233" v="39" actId="20577"/>
      <pc:docMkLst>
        <pc:docMk/>
      </pc:docMkLst>
      <pc:sldChg chg="modSp">
        <pc:chgData name="pantazis@pascal.ac.cy" userId="S::urn:spo:guest#pantazis@pascal.ac.cy::" providerId="AD" clId="Web-{48A35E8E-833A-DEDE-C594-04941110FC52}" dt="2024-03-02T13:59:36.233" v="39" actId="20577"/>
        <pc:sldMkLst>
          <pc:docMk/>
          <pc:sldMk cId="275895702" sldId="256"/>
        </pc:sldMkLst>
        <pc:spChg chg="mod">
          <ac:chgData name="pantazis@pascal.ac.cy" userId="S::urn:spo:guest#pantazis@pascal.ac.cy::" providerId="AD" clId="Web-{48A35E8E-833A-DEDE-C594-04941110FC52}" dt="2024-03-02T13:59:36.233" v="39" actId="20577"/>
          <ac:spMkLst>
            <pc:docMk/>
            <pc:sldMk cId="275895702" sldId="256"/>
            <ac:spMk id="6" creationId="{00000000-0000-0000-0000-000000000000}"/>
          </ac:spMkLst>
        </pc:spChg>
      </pc:sldChg>
    </pc:docChg>
  </pc:docChgLst>
  <pc:docChgLst>
    <pc:chgData name="pantazis@pascal.ac.cy" userId="S::urn:spo:guest#pantazis@pascal.ac.cy::" providerId="AD" clId="Web-{2C4B2772-BA95-F9F6-894B-F044A7D74481}"/>
    <pc:docChg chg="modSld">
      <pc:chgData name="pantazis@pascal.ac.cy" userId="S::urn:spo:guest#pantazis@pascal.ac.cy::" providerId="AD" clId="Web-{2C4B2772-BA95-F9F6-894B-F044A7D74481}" dt="2024-03-04T19:31:14.650" v="19" actId="1076"/>
      <pc:docMkLst>
        <pc:docMk/>
      </pc:docMkLst>
      <pc:sldChg chg="addSp delSp modSp">
        <pc:chgData name="pantazis@pascal.ac.cy" userId="S::urn:spo:guest#pantazis@pascal.ac.cy::" providerId="AD" clId="Web-{2C4B2772-BA95-F9F6-894B-F044A7D74481}" dt="2024-03-04T19:31:14.650" v="19" actId="1076"/>
        <pc:sldMkLst>
          <pc:docMk/>
          <pc:sldMk cId="2248884571" sldId="264"/>
        </pc:sldMkLst>
        <pc:picChg chg="mod">
          <ac:chgData name="pantazis@pascal.ac.cy" userId="S::urn:spo:guest#pantazis@pascal.ac.cy::" providerId="AD" clId="Web-{2C4B2772-BA95-F9F6-894B-F044A7D74481}" dt="2024-03-04T19:30:20.695" v="6" actId="14100"/>
          <ac:picMkLst>
            <pc:docMk/>
            <pc:sldMk cId="2248884571" sldId="264"/>
            <ac:picMk id="3" creationId="{1AE3EA84-3E0C-FDBD-84A4-E90D5D2D88FB}"/>
          </ac:picMkLst>
        </pc:picChg>
        <pc:picChg chg="mod">
          <ac:chgData name="pantazis@pascal.ac.cy" userId="S::urn:spo:guest#pantazis@pascal.ac.cy::" providerId="AD" clId="Web-{2C4B2772-BA95-F9F6-894B-F044A7D74481}" dt="2024-03-04T19:31:09.571" v="18" actId="1076"/>
          <ac:picMkLst>
            <pc:docMk/>
            <pc:sldMk cId="2248884571" sldId="264"/>
            <ac:picMk id="5" creationId="{6814D436-7384-CF3B-A2CB-7C713840367C}"/>
          </ac:picMkLst>
        </pc:picChg>
        <pc:picChg chg="add mod">
          <ac:chgData name="pantazis@pascal.ac.cy" userId="S::urn:spo:guest#pantazis@pascal.ac.cy::" providerId="AD" clId="Web-{2C4B2772-BA95-F9F6-894B-F044A7D74481}" dt="2024-03-04T19:31:14.650" v="19" actId="1076"/>
          <ac:picMkLst>
            <pc:docMk/>
            <pc:sldMk cId="2248884571" sldId="264"/>
            <ac:picMk id="6" creationId="{5366059F-FE88-A505-D54B-59662218BD6F}"/>
          </ac:picMkLst>
        </pc:picChg>
        <pc:picChg chg="mod">
          <ac:chgData name="pantazis@pascal.ac.cy" userId="S::urn:spo:guest#pantazis@pascal.ac.cy::" providerId="AD" clId="Web-{2C4B2772-BA95-F9F6-894B-F044A7D74481}" dt="2024-03-04T19:30:14.163" v="4" actId="1076"/>
          <ac:picMkLst>
            <pc:docMk/>
            <pc:sldMk cId="2248884571" sldId="264"/>
            <ac:picMk id="8" creationId="{FEE9412D-086C-E6AE-71D8-BCCB84D67BB0}"/>
          </ac:picMkLst>
        </pc:picChg>
        <pc:picChg chg="del">
          <ac:chgData name="pantazis@pascal.ac.cy" userId="S::urn:spo:guest#pantazis@pascal.ac.cy::" providerId="AD" clId="Web-{2C4B2772-BA95-F9F6-894B-F044A7D74481}" dt="2024-03-04T19:30:03.491" v="1"/>
          <ac:picMkLst>
            <pc:docMk/>
            <pc:sldMk cId="2248884571" sldId="264"/>
            <ac:picMk id="9" creationId="{9FC93AD1-68E8-F883-4956-F41377AB2590}"/>
          </ac:picMkLst>
        </pc:picChg>
        <pc:picChg chg="mod">
          <ac:chgData name="pantazis@pascal.ac.cy" userId="S::urn:spo:guest#pantazis@pascal.ac.cy::" providerId="AD" clId="Web-{2C4B2772-BA95-F9F6-894B-F044A7D74481}" dt="2024-03-04T19:30:58.587" v="15" actId="1076"/>
          <ac:picMkLst>
            <pc:docMk/>
            <pc:sldMk cId="2248884571" sldId="264"/>
            <ac:picMk id="12" creationId="{1327F1C2-2C85-99AF-CE3A-336EF0E20338}"/>
          </ac:picMkLst>
        </pc:picChg>
      </pc:sldChg>
    </pc:docChg>
  </pc:docChgLst>
  <pc:docChgLst>
    <pc:chgData name="pantazis@pascal.ac.cy" userId="S::urn:spo:guest#pantazis@pascal.ac.cy::" providerId="AD" clId="Web-{638A5FD0-5E1A-9E44-269A-864E9527C9EE}"/>
    <pc:docChg chg="addSld modSld">
      <pc:chgData name="pantazis@pascal.ac.cy" userId="S::urn:spo:guest#pantazis@pascal.ac.cy::" providerId="AD" clId="Web-{638A5FD0-5E1A-9E44-269A-864E9527C9EE}" dt="2024-03-02T13:33:57.509" v="1367" actId="14100"/>
      <pc:docMkLst>
        <pc:docMk/>
      </pc:docMkLst>
      <pc:sldChg chg="modSp">
        <pc:chgData name="pantazis@pascal.ac.cy" userId="S::urn:spo:guest#pantazis@pascal.ac.cy::" providerId="AD" clId="Web-{638A5FD0-5E1A-9E44-269A-864E9527C9EE}" dt="2024-03-02T13:31:00.285" v="1340" actId="1076"/>
        <pc:sldMkLst>
          <pc:docMk/>
          <pc:sldMk cId="275895702" sldId="256"/>
        </pc:sldMkLst>
        <pc:spChg chg="mod">
          <ac:chgData name="pantazis@pascal.ac.cy" userId="S::urn:spo:guest#pantazis@pascal.ac.cy::" providerId="AD" clId="Web-{638A5FD0-5E1A-9E44-269A-864E9527C9EE}" dt="2024-03-02T13:30:51.973" v="1339" actId="1076"/>
          <ac:spMkLst>
            <pc:docMk/>
            <pc:sldMk cId="275895702" sldId="256"/>
            <ac:spMk id="2" creationId="{667ADCF9-19BA-9A68-F87E-D3989FB64B99}"/>
          </ac:spMkLst>
        </pc:spChg>
        <pc:spChg chg="mod">
          <ac:chgData name="pantazis@pascal.ac.cy" userId="S::urn:spo:guest#pantazis@pascal.ac.cy::" providerId="AD" clId="Web-{638A5FD0-5E1A-9E44-269A-864E9527C9EE}" dt="2024-03-02T13:31:00.285" v="1340" actId="1076"/>
          <ac:spMkLst>
            <pc:docMk/>
            <pc:sldMk cId="275895702" sldId="256"/>
            <ac:spMk id="3" creationId="{5566C8ED-F26A-29D5-2463-041A23DEA1A2}"/>
          </ac:spMkLst>
        </pc:spChg>
        <pc:spChg chg="mod">
          <ac:chgData name="pantazis@pascal.ac.cy" userId="S::urn:spo:guest#pantazis@pascal.ac.cy::" providerId="AD" clId="Web-{638A5FD0-5E1A-9E44-269A-864E9527C9EE}" dt="2024-03-02T13:29:25.673" v="1326" actId="20577"/>
          <ac:spMkLst>
            <pc:docMk/>
            <pc:sldMk cId="275895702" sldId="256"/>
            <ac:spMk id="6" creationId="{00000000-0000-0000-0000-000000000000}"/>
          </ac:spMkLst>
        </pc:spChg>
      </pc:sldChg>
      <pc:sldChg chg="modSp">
        <pc:chgData name="pantazis@pascal.ac.cy" userId="S::urn:spo:guest#pantazis@pascal.ac.cy::" providerId="AD" clId="Web-{638A5FD0-5E1A-9E44-269A-864E9527C9EE}" dt="2024-03-02T12:46:11.211" v="1110" actId="20577"/>
        <pc:sldMkLst>
          <pc:docMk/>
          <pc:sldMk cId="693333184" sldId="258"/>
        </pc:sldMkLst>
        <pc:spChg chg="mod">
          <ac:chgData name="pantazis@pascal.ac.cy" userId="S::urn:spo:guest#pantazis@pascal.ac.cy::" providerId="AD" clId="Web-{638A5FD0-5E1A-9E44-269A-864E9527C9EE}" dt="2024-03-02T12:46:11.211" v="1110" actId="20577"/>
          <ac:spMkLst>
            <pc:docMk/>
            <pc:sldMk cId="693333184" sldId="258"/>
            <ac:spMk id="3" creationId="{F9F1882A-7AA2-B582-E727-614918B0D97F}"/>
          </ac:spMkLst>
        </pc:spChg>
      </pc:sldChg>
      <pc:sldChg chg="modSp">
        <pc:chgData name="pantazis@pascal.ac.cy" userId="S::urn:spo:guest#pantazis@pascal.ac.cy::" providerId="AD" clId="Web-{638A5FD0-5E1A-9E44-269A-864E9527C9EE}" dt="2024-03-02T12:46:07.008" v="1076" actId="20577"/>
        <pc:sldMkLst>
          <pc:docMk/>
          <pc:sldMk cId="1654425501" sldId="260"/>
        </pc:sldMkLst>
        <pc:spChg chg="mod">
          <ac:chgData name="pantazis@pascal.ac.cy" userId="S::urn:spo:guest#pantazis@pascal.ac.cy::" providerId="AD" clId="Web-{638A5FD0-5E1A-9E44-269A-864E9527C9EE}" dt="2024-03-02T12:46:07.008" v="1076" actId="20577"/>
          <ac:spMkLst>
            <pc:docMk/>
            <pc:sldMk cId="1654425501" sldId="260"/>
            <ac:spMk id="3" creationId="{666C5B4B-64F7-95FE-9453-4C48CA62FAB7}"/>
          </ac:spMkLst>
        </pc:spChg>
        <pc:picChg chg="mod">
          <ac:chgData name="pantazis@pascal.ac.cy" userId="S::urn:spo:guest#pantazis@pascal.ac.cy::" providerId="AD" clId="Web-{638A5FD0-5E1A-9E44-269A-864E9527C9EE}" dt="2024-03-02T11:56:05.273" v="305" actId="1076"/>
          <ac:picMkLst>
            <pc:docMk/>
            <pc:sldMk cId="1654425501" sldId="260"/>
            <ac:picMk id="2" creationId="{AD996317-A1F0-ACDF-0CD6-6E3ADAE9BB18}"/>
          </ac:picMkLst>
        </pc:picChg>
      </pc:sldChg>
      <pc:sldChg chg="modSp">
        <pc:chgData name="pantazis@pascal.ac.cy" userId="S::urn:spo:guest#pantazis@pascal.ac.cy::" providerId="AD" clId="Web-{638A5FD0-5E1A-9E44-269A-864E9527C9EE}" dt="2024-03-02T13:33:14.992" v="1362" actId="14100"/>
        <pc:sldMkLst>
          <pc:docMk/>
          <pc:sldMk cId="18058166" sldId="261"/>
        </pc:sldMkLst>
        <pc:spChg chg="mod">
          <ac:chgData name="pantazis@pascal.ac.cy" userId="S::urn:spo:guest#pantazis@pascal.ac.cy::" providerId="AD" clId="Web-{638A5FD0-5E1A-9E44-269A-864E9527C9EE}" dt="2024-03-02T13:33:14.992" v="1362" actId="14100"/>
          <ac:spMkLst>
            <pc:docMk/>
            <pc:sldMk cId="18058166" sldId="261"/>
            <ac:spMk id="3" creationId="{BF5567DC-0EE9-1D4F-D0D5-9A7DAB5EA2F2}"/>
          </ac:spMkLst>
        </pc:spChg>
      </pc:sldChg>
      <pc:sldChg chg="addSp delSp modSp">
        <pc:chgData name="pantazis@pascal.ac.cy" userId="S::urn:spo:guest#pantazis@pascal.ac.cy::" providerId="AD" clId="Web-{638A5FD0-5E1A-9E44-269A-864E9527C9EE}" dt="2024-03-02T12:55:10.593" v="1297" actId="14100"/>
        <pc:sldMkLst>
          <pc:docMk/>
          <pc:sldMk cId="1165585138" sldId="262"/>
        </pc:sldMkLst>
        <pc:spChg chg="mod">
          <ac:chgData name="pantazis@pascal.ac.cy" userId="S::urn:spo:guest#pantazis@pascal.ac.cy::" providerId="AD" clId="Web-{638A5FD0-5E1A-9E44-269A-864E9527C9EE}" dt="2024-03-02T12:38:44.536" v="991"/>
          <ac:spMkLst>
            <pc:docMk/>
            <pc:sldMk cId="1165585138" sldId="262"/>
            <ac:spMk id="3" creationId="{666C5B4B-64F7-95FE-9453-4C48CA62FAB7}"/>
          </ac:spMkLst>
        </pc:spChg>
        <pc:spChg chg="add mod">
          <ac:chgData name="pantazis@pascal.ac.cy" userId="S::urn:spo:guest#pantazis@pascal.ac.cy::" providerId="AD" clId="Web-{638A5FD0-5E1A-9E44-269A-864E9527C9EE}" dt="2024-03-02T12:39:21.132" v="999" actId="20577"/>
          <ac:spMkLst>
            <pc:docMk/>
            <pc:sldMk cId="1165585138" sldId="262"/>
            <ac:spMk id="4" creationId="{01976F5B-E118-2E25-2B56-6F16AB1720E7}"/>
          </ac:spMkLst>
        </pc:spChg>
        <pc:spChg chg="mod">
          <ac:chgData name="pantazis@pascal.ac.cy" userId="S::urn:spo:guest#pantazis@pascal.ac.cy::" providerId="AD" clId="Web-{638A5FD0-5E1A-9E44-269A-864E9527C9EE}" dt="2024-03-02T12:55:10.593" v="1297" actId="14100"/>
          <ac:spMkLst>
            <pc:docMk/>
            <pc:sldMk cId="1165585138" sldId="262"/>
            <ac:spMk id="5" creationId="{9E68C443-C3A1-3D39-C8E5-E94DE92ECE15}"/>
          </ac:spMkLst>
        </pc:spChg>
        <pc:spChg chg="del">
          <ac:chgData name="pantazis@pascal.ac.cy" userId="S::urn:spo:guest#pantazis@pascal.ac.cy::" providerId="AD" clId="Web-{638A5FD0-5E1A-9E44-269A-864E9527C9EE}" dt="2024-03-02T12:12:35.627" v="322"/>
          <ac:spMkLst>
            <pc:docMk/>
            <pc:sldMk cId="1165585138" sldId="262"/>
            <ac:spMk id="6" creationId="{00000000-0000-0000-0000-000000000000}"/>
          </ac:spMkLst>
        </pc:spChg>
        <pc:picChg chg="add mod">
          <ac:chgData name="pantazis@pascal.ac.cy" userId="S::urn:spo:guest#pantazis@pascal.ac.cy::" providerId="AD" clId="Web-{638A5FD0-5E1A-9E44-269A-864E9527C9EE}" dt="2024-03-02T12:21:38.993" v="386" actId="1076"/>
          <ac:picMkLst>
            <pc:docMk/>
            <pc:sldMk cId="1165585138" sldId="262"/>
            <ac:picMk id="7" creationId="{A05F1B44-878C-CE6F-BB20-8B29546C284C}"/>
          </ac:picMkLst>
        </pc:picChg>
      </pc:sldChg>
      <pc:sldChg chg="modSp mod setBg">
        <pc:chgData name="pantazis@pascal.ac.cy" userId="S::urn:spo:guest#pantazis@pascal.ac.cy::" providerId="AD" clId="Web-{638A5FD0-5E1A-9E44-269A-864E9527C9EE}" dt="2024-03-02T13:33:02.008" v="1361"/>
        <pc:sldMkLst>
          <pc:docMk/>
          <pc:sldMk cId="460754596" sldId="263"/>
        </pc:sldMkLst>
        <pc:spChg chg="mod">
          <ac:chgData name="pantazis@pascal.ac.cy" userId="S::urn:spo:guest#pantazis@pascal.ac.cy::" providerId="AD" clId="Web-{638A5FD0-5E1A-9E44-269A-864E9527C9EE}" dt="2024-03-02T13:32:05.803" v="1350" actId="1076"/>
          <ac:spMkLst>
            <pc:docMk/>
            <pc:sldMk cId="460754596" sldId="263"/>
            <ac:spMk id="3" creationId="{FA2FA94E-2037-1A38-FA16-8BC40C994AB3}"/>
          </ac:spMkLst>
        </pc:spChg>
      </pc:sldChg>
      <pc:sldChg chg="addSp delSp modSp">
        <pc:chgData name="pantazis@pascal.ac.cy" userId="S::urn:spo:guest#pantazis@pascal.ac.cy::" providerId="AD" clId="Web-{638A5FD0-5E1A-9E44-269A-864E9527C9EE}" dt="2024-03-02T13:33:57.509" v="1367" actId="14100"/>
        <pc:sldMkLst>
          <pc:docMk/>
          <pc:sldMk cId="2248884571" sldId="264"/>
        </pc:sldMkLst>
        <pc:spChg chg="mod">
          <ac:chgData name="pantazis@pascal.ac.cy" userId="S::urn:spo:guest#pantazis@pascal.ac.cy::" providerId="AD" clId="Web-{638A5FD0-5E1A-9E44-269A-864E9527C9EE}" dt="2024-03-02T12:17:27.623" v="358" actId="1076"/>
          <ac:spMkLst>
            <pc:docMk/>
            <pc:sldMk cId="2248884571" sldId="264"/>
            <ac:spMk id="4" creationId="{096787F7-BD8B-9CD3-B723-09AC81A4DB32}"/>
          </ac:spMkLst>
        </pc:spChg>
        <pc:picChg chg="mod">
          <ac:chgData name="pantazis@pascal.ac.cy" userId="S::urn:spo:guest#pantazis@pascal.ac.cy::" providerId="AD" clId="Web-{638A5FD0-5E1A-9E44-269A-864E9527C9EE}" dt="2024-03-02T13:33:51.400" v="1365" actId="1076"/>
          <ac:picMkLst>
            <pc:docMk/>
            <pc:sldMk cId="2248884571" sldId="264"/>
            <ac:picMk id="3" creationId="{1AE3EA84-3E0C-FDBD-84A4-E90D5D2D88FB}"/>
          </ac:picMkLst>
        </pc:picChg>
        <pc:picChg chg="mod">
          <ac:chgData name="pantazis@pascal.ac.cy" userId="S::urn:spo:guest#pantazis@pascal.ac.cy::" providerId="AD" clId="Web-{638A5FD0-5E1A-9E44-269A-864E9527C9EE}" dt="2024-03-02T13:33:45.290" v="1363" actId="1076"/>
          <ac:picMkLst>
            <pc:docMk/>
            <pc:sldMk cId="2248884571" sldId="264"/>
            <ac:picMk id="5" creationId="{6814D436-7384-CF3B-A2CB-7C713840367C}"/>
          </ac:picMkLst>
        </pc:picChg>
        <pc:picChg chg="add del mod">
          <ac:chgData name="pantazis@pascal.ac.cy" userId="S::urn:spo:guest#pantazis@pascal.ac.cy::" providerId="AD" clId="Web-{638A5FD0-5E1A-9E44-269A-864E9527C9EE}" dt="2024-03-02T12:16:55.778" v="353"/>
          <ac:picMkLst>
            <pc:docMk/>
            <pc:sldMk cId="2248884571" sldId="264"/>
            <ac:picMk id="6" creationId="{FAFEBB89-88A5-DE64-BD5B-3F38F6CEA675}"/>
          </ac:picMkLst>
        </pc:picChg>
        <pc:picChg chg="del">
          <ac:chgData name="pantazis@pascal.ac.cy" userId="S::urn:spo:guest#pantazis@pascal.ac.cy::" providerId="AD" clId="Web-{638A5FD0-5E1A-9E44-269A-864E9527C9EE}" dt="2024-03-02T12:16:58.419" v="354"/>
          <ac:picMkLst>
            <pc:docMk/>
            <pc:sldMk cId="2248884571" sldId="264"/>
            <ac:picMk id="7" creationId="{462AEB81-E2C5-DE95-93CB-149089C04ABA}"/>
          </ac:picMkLst>
        </pc:picChg>
        <pc:picChg chg="mod">
          <ac:chgData name="pantazis@pascal.ac.cy" userId="S::urn:spo:guest#pantazis@pascal.ac.cy::" providerId="AD" clId="Web-{638A5FD0-5E1A-9E44-269A-864E9527C9EE}" dt="2024-03-02T13:33:48.806" v="1364" actId="1076"/>
          <ac:picMkLst>
            <pc:docMk/>
            <pc:sldMk cId="2248884571" sldId="264"/>
            <ac:picMk id="8" creationId="{FEE9412D-086C-E6AE-71D8-BCCB84D67BB0}"/>
          </ac:picMkLst>
        </pc:picChg>
        <pc:picChg chg="add mod">
          <ac:chgData name="pantazis@pascal.ac.cy" userId="S::urn:spo:guest#pantazis@pascal.ac.cy::" providerId="AD" clId="Web-{638A5FD0-5E1A-9E44-269A-864E9527C9EE}" dt="2024-03-02T12:17:11.763" v="356"/>
          <ac:picMkLst>
            <pc:docMk/>
            <pc:sldMk cId="2248884571" sldId="264"/>
            <ac:picMk id="9" creationId="{9FC93AD1-68E8-F883-4956-F41377AB2590}"/>
          </ac:picMkLst>
        </pc:picChg>
        <pc:picChg chg="add mod">
          <ac:chgData name="pantazis@pascal.ac.cy" userId="S::urn:spo:guest#pantazis@pascal.ac.cy::" providerId="AD" clId="Web-{638A5FD0-5E1A-9E44-269A-864E9527C9EE}" dt="2024-03-02T12:17:36.061" v="359"/>
          <ac:picMkLst>
            <pc:docMk/>
            <pc:sldMk cId="2248884571" sldId="264"/>
            <ac:picMk id="10" creationId="{2B3CB9DA-7B90-C641-7A86-2D6BCCD93B2D}"/>
          </ac:picMkLst>
        </pc:picChg>
        <pc:picChg chg="add del mod">
          <ac:chgData name="pantazis@pascal.ac.cy" userId="S::urn:spo:guest#pantazis@pascal.ac.cy::" providerId="AD" clId="Web-{638A5FD0-5E1A-9E44-269A-864E9527C9EE}" dt="2024-03-02T12:19:01.190" v="367"/>
          <ac:picMkLst>
            <pc:docMk/>
            <pc:sldMk cId="2248884571" sldId="264"/>
            <ac:picMk id="11" creationId="{50EDA1AB-AC62-93AD-FA9E-E53954B3BEAD}"/>
          </ac:picMkLst>
        </pc:picChg>
        <pc:picChg chg="add mod">
          <ac:chgData name="pantazis@pascal.ac.cy" userId="S::urn:spo:guest#pantazis@pascal.ac.cy::" providerId="AD" clId="Web-{638A5FD0-5E1A-9E44-269A-864E9527C9EE}" dt="2024-03-02T13:33:57.509" v="1367" actId="14100"/>
          <ac:picMkLst>
            <pc:docMk/>
            <pc:sldMk cId="2248884571" sldId="264"/>
            <ac:picMk id="12" creationId="{1327F1C2-2C85-99AF-CE3A-336EF0E20338}"/>
          </ac:picMkLst>
        </pc:picChg>
      </pc:sldChg>
      <pc:sldChg chg="modSp">
        <pc:chgData name="pantazis@pascal.ac.cy" userId="S::urn:spo:guest#pantazis@pascal.ac.cy::" providerId="AD" clId="Web-{638A5FD0-5E1A-9E44-269A-864E9527C9EE}" dt="2024-03-02T12:53:53.590" v="1291" actId="14100"/>
        <pc:sldMkLst>
          <pc:docMk/>
          <pc:sldMk cId="3085946705" sldId="265"/>
        </pc:sldMkLst>
        <pc:spChg chg="mod">
          <ac:chgData name="pantazis@pascal.ac.cy" userId="S::urn:spo:guest#pantazis@pascal.ac.cy::" providerId="AD" clId="Web-{638A5FD0-5E1A-9E44-269A-864E9527C9EE}" dt="2024-03-02T12:53:53.590" v="1291" actId="14100"/>
          <ac:spMkLst>
            <pc:docMk/>
            <pc:sldMk cId="3085946705" sldId="265"/>
            <ac:spMk id="4" creationId="{AEE7365B-409C-1461-6DC7-39CF544E1A68}"/>
          </ac:spMkLst>
        </pc:spChg>
      </pc:sldChg>
      <pc:sldChg chg="modSp add replId">
        <pc:chgData name="pantazis@pascal.ac.cy" userId="S::urn:spo:guest#pantazis@pascal.ac.cy::" providerId="AD" clId="Web-{638A5FD0-5E1A-9E44-269A-864E9527C9EE}" dt="2024-03-02T13:32:30.304" v="1360" actId="1076"/>
        <pc:sldMkLst>
          <pc:docMk/>
          <pc:sldMk cId="350338336" sldId="266"/>
        </pc:sldMkLst>
        <pc:spChg chg="mod">
          <ac:chgData name="pantazis@pascal.ac.cy" userId="S::urn:spo:guest#pantazis@pascal.ac.cy::" providerId="AD" clId="Web-{638A5FD0-5E1A-9E44-269A-864E9527C9EE}" dt="2024-03-02T13:32:30.304" v="1360" actId="1076"/>
          <ac:spMkLst>
            <pc:docMk/>
            <pc:sldMk cId="350338336" sldId="266"/>
            <ac:spMk id="3" creationId="{FA2FA94E-2037-1A38-FA16-8BC40C994AB3}"/>
          </ac:spMkLst>
        </pc:spChg>
      </pc:sldChg>
    </pc:docChg>
  </pc:docChgLst>
  <pc:docChgLst>
    <pc:chgData name="pantazis@pascal.ac.cy" userId="S::urn:spo:guest#pantazis@pascal.ac.cy::" providerId="AD" clId="Web-{46F38081-E112-0660-8087-30D898A4635B}"/>
    <pc:docChg chg="modSld">
      <pc:chgData name="pantazis@pascal.ac.cy" userId="S::urn:spo:guest#pantazis@pascal.ac.cy::" providerId="AD" clId="Web-{46F38081-E112-0660-8087-30D898A4635B}" dt="2024-03-02T13:59:53.746" v="1" actId="20577"/>
      <pc:docMkLst>
        <pc:docMk/>
      </pc:docMkLst>
      <pc:sldChg chg="modSp">
        <pc:chgData name="pantazis@pascal.ac.cy" userId="S::urn:spo:guest#pantazis@pascal.ac.cy::" providerId="AD" clId="Web-{46F38081-E112-0660-8087-30D898A4635B}" dt="2024-03-02T13:59:53.746" v="1" actId="20577"/>
        <pc:sldMkLst>
          <pc:docMk/>
          <pc:sldMk cId="275895702" sldId="256"/>
        </pc:sldMkLst>
        <pc:spChg chg="mod">
          <ac:chgData name="pantazis@pascal.ac.cy" userId="S::urn:spo:guest#pantazis@pascal.ac.cy::" providerId="AD" clId="Web-{46F38081-E112-0660-8087-30D898A4635B}" dt="2024-03-02T13:59:53.746" v="1" actId="20577"/>
          <ac:spMkLst>
            <pc:docMk/>
            <pc:sldMk cId="275895702" sldId="256"/>
            <ac:spMk id="6" creationId="{00000000-0000-0000-0000-000000000000}"/>
          </ac:spMkLst>
        </pc:spChg>
      </pc:sldChg>
    </pc:docChg>
  </pc:docChgLst>
  <pc:docChgLst>
    <pc:chgData name="pantazis@pascal.ac.cy" userId="S::urn:spo:guest#pantazis@pascal.ac.cy::" providerId="AD" clId="Web-{195B3DE0-A97D-4A0E-682B-1CACE89BBC7F}"/>
    <pc:docChg chg="modSld">
      <pc:chgData name="pantazis@pascal.ac.cy" userId="S::urn:spo:guest#pantazis@pascal.ac.cy::" providerId="AD" clId="Web-{195B3DE0-A97D-4A0E-682B-1CACE89BBC7F}" dt="2024-03-02T13:36:23.207" v="1" actId="20577"/>
      <pc:docMkLst>
        <pc:docMk/>
      </pc:docMkLst>
      <pc:sldChg chg="modSp">
        <pc:chgData name="pantazis@pascal.ac.cy" userId="S::urn:spo:guest#pantazis@pascal.ac.cy::" providerId="AD" clId="Web-{195B3DE0-A97D-4A0E-682B-1CACE89BBC7F}" dt="2024-03-02T13:36:23.207" v="1" actId="20577"/>
        <pc:sldMkLst>
          <pc:docMk/>
          <pc:sldMk cId="693333184" sldId="258"/>
        </pc:sldMkLst>
        <pc:spChg chg="mod">
          <ac:chgData name="pantazis@pascal.ac.cy" userId="S::urn:spo:guest#pantazis@pascal.ac.cy::" providerId="AD" clId="Web-{195B3DE0-A97D-4A0E-682B-1CACE89BBC7F}" dt="2024-03-02T13:36:23.207" v="1" actId="20577"/>
          <ac:spMkLst>
            <pc:docMk/>
            <pc:sldMk cId="693333184" sldId="258"/>
            <ac:spMk id="3" creationId="{F9F1882A-7AA2-B582-E727-614918B0D97F}"/>
          </ac:spMkLst>
        </pc:spChg>
      </pc:sldChg>
    </pc:docChg>
  </pc:docChgLst>
  <pc:docChgLst>
    <pc:chgData clId="Web-{46F38081-E112-0660-8087-30D898A4635B}"/>
    <pc:docChg chg="modSld">
      <pc:chgData name="" userId="" providerId="" clId="Web-{46F38081-E112-0660-8087-30D898A4635B}" dt="2024-03-02T13:59:46.761" v="0" actId="1076"/>
      <pc:docMkLst>
        <pc:docMk/>
      </pc:docMkLst>
      <pc:sldChg chg="modSp">
        <pc:chgData name="" userId="" providerId="" clId="Web-{46F38081-E112-0660-8087-30D898A4635B}" dt="2024-03-02T13:59:46.761" v="0" actId="1076"/>
        <pc:sldMkLst>
          <pc:docMk/>
          <pc:sldMk cId="275895702" sldId="256"/>
        </pc:sldMkLst>
        <pc:spChg chg="mod">
          <ac:chgData name="" userId="" providerId="" clId="Web-{46F38081-E112-0660-8087-30D898A4635B}" dt="2024-03-02T13:59:46.761" v="0" actId="1076"/>
          <ac:spMkLst>
            <pc:docMk/>
            <pc:sldMk cId="275895702" sldId="256"/>
            <ac:spMk id="6" creationId="{00000000-0000-0000-0000-000000000000}"/>
          </ac:spMkLst>
        </pc:spChg>
      </pc:sldChg>
    </pc:docChg>
  </pc:docChgLst>
  <pc:docChgLst>
    <pc:chgData name="pantazis@pascal.ac.cy" userId="S::urn:spo:guest#pantazis@pascal.ac.cy::" providerId="AD" clId="Web-{5EFF0554-0573-075E-DB2B-CF6B97F5A292}"/>
    <pc:docChg chg="modSld">
      <pc:chgData name="pantazis@pascal.ac.cy" userId="S::urn:spo:guest#pantazis@pascal.ac.cy::" providerId="AD" clId="Web-{5EFF0554-0573-075E-DB2B-CF6B97F5A292}" dt="2024-03-02T14:05:20.600" v="13" actId="20577"/>
      <pc:docMkLst>
        <pc:docMk/>
      </pc:docMkLst>
      <pc:sldChg chg="addSp delSp modSp">
        <pc:chgData name="pantazis@pascal.ac.cy" userId="S::urn:spo:guest#pantazis@pascal.ac.cy::" providerId="AD" clId="Web-{5EFF0554-0573-075E-DB2B-CF6B97F5A292}" dt="2024-03-02T14:05:20.600" v="13" actId="20577"/>
        <pc:sldMkLst>
          <pc:docMk/>
          <pc:sldMk cId="1165585138" sldId="262"/>
        </pc:sldMkLst>
        <pc:spChg chg="mod">
          <ac:chgData name="pantazis@pascal.ac.cy" userId="S::urn:spo:guest#pantazis@pascal.ac.cy::" providerId="AD" clId="Web-{5EFF0554-0573-075E-DB2B-CF6B97F5A292}" dt="2024-03-02T14:05:20.600" v="13" actId="20577"/>
          <ac:spMkLst>
            <pc:docMk/>
            <pc:sldMk cId="1165585138" sldId="262"/>
            <ac:spMk id="3" creationId="{666C5B4B-64F7-95FE-9453-4C48CA62FAB7}"/>
          </ac:spMkLst>
        </pc:spChg>
        <pc:picChg chg="del">
          <ac:chgData name="pantazis@pascal.ac.cy" userId="S::urn:spo:guest#pantazis@pascal.ac.cy::" providerId="AD" clId="Web-{5EFF0554-0573-075E-DB2B-CF6B97F5A292}" dt="2024-03-02T14:01:13.528" v="0"/>
          <ac:picMkLst>
            <pc:docMk/>
            <pc:sldMk cId="1165585138" sldId="262"/>
            <ac:picMk id="2" creationId="{FD2C751E-4DAB-8863-5DC5-7DC6A0E60370}"/>
          </ac:picMkLst>
        </pc:picChg>
        <pc:picChg chg="add mod">
          <ac:chgData name="pantazis@pascal.ac.cy" userId="S::urn:spo:guest#pantazis@pascal.ac.cy::" providerId="AD" clId="Web-{5EFF0554-0573-075E-DB2B-CF6B97F5A292}" dt="2024-03-02T14:01:51.404" v="6" actId="1076"/>
          <ac:picMkLst>
            <pc:docMk/>
            <pc:sldMk cId="1165585138" sldId="262"/>
            <ac:picMk id="6" creationId="{F0F2DC58-CBF3-969E-EDD0-828140F7649A}"/>
          </ac:picMkLst>
        </pc:picChg>
      </pc:sldChg>
    </pc:docChg>
  </pc:docChgLst>
  <pc:docChgLst>
    <pc:chgData name="Irene Drymiotou" userId="S::idrymi01@ucy.ac.cy::17adeb8d-c41b-44b3-bc19-1f7d824b196e" providerId="AD" clId="Web-{93C3E30E-193F-A33A-EAFC-A7AC55C9B833}"/>
    <pc:docChg chg="addSld modSld modMainMaster">
      <pc:chgData name="Irene Drymiotou" userId="S::idrymi01@ucy.ac.cy::17adeb8d-c41b-44b3-bc19-1f7d824b196e" providerId="AD" clId="Web-{93C3E30E-193F-A33A-EAFC-A7AC55C9B833}" dt="2024-02-28T15:45:36.416" v="973" actId="1076"/>
      <pc:docMkLst>
        <pc:docMk/>
      </pc:docMkLst>
      <pc:sldChg chg="modSp mod setBg">
        <pc:chgData name="Irene Drymiotou" userId="S::idrymi01@ucy.ac.cy::17adeb8d-c41b-44b3-bc19-1f7d824b196e" providerId="AD" clId="Web-{93C3E30E-193F-A33A-EAFC-A7AC55C9B833}" dt="2024-02-28T15:02:34.353" v="90" actId="20577"/>
        <pc:sldMkLst>
          <pc:docMk/>
          <pc:sldMk cId="275895702" sldId="256"/>
        </pc:sldMkLst>
        <pc:spChg chg="mod">
          <ac:chgData name="Irene Drymiotou" userId="S::idrymi01@ucy.ac.cy::17adeb8d-c41b-44b3-bc19-1f7d824b196e" providerId="AD" clId="Web-{93C3E30E-193F-A33A-EAFC-A7AC55C9B833}" dt="2024-02-28T14:42:53.255" v="27" actId="20577"/>
          <ac:spMkLst>
            <pc:docMk/>
            <pc:sldMk cId="275895702" sldId="256"/>
            <ac:spMk id="2" creationId="{667ADCF9-19BA-9A68-F87E-D3989FB64B99}"/>
          </ac:spMkLst>
        </pc:spChg>
        <pc:spChg chg="mod">
          <ac:chgData name="Irene Drymiotou" userId="S::idrymi01@ucy.ac.cy::17adeb8d-c41b-44b3-bc19-1f7d824b196e" providerId="AD" clId="Web-{93C3E30E-193F-A33A-EAFC-A7AC55C9B833}" dt="2024-02-28T14:47:59.889" v="43"/>
          <ac:spMkLst>
            <pc:docMk/>
            <pc:sldMk cId="275895702" sldId="256"/>
            <ac:spMk id="3" creationId="{5566C8ED-F26A-29D5-2463-041A23DEA1A2}"/>
          </ac:spMkLst>
        </pc:spChg>
        <pc:spChg chg="mod">
          <ac:chgData name="Irene Drymiotou" userId="S::idrymi01@ucy.ac.cy::17adeb8d-c41b-44b3-bc19-1f7d824b196e" providerId="AD" clId="Web-{93C3E30E-193F-A33A-EAFC-A7AC55C9B833}" dt="2024-02-28T15:02:34.353" v="90" actId="20577"/>
          <ac:spMkLst>
            <pc:docMk/>
            <pc:sldMk cId="275895702" sldId="256"/>
            <ac:spMk id="5" creationId="{00000000-0000-0000-0000-000000000000}"/>
          </ac:spMkLst>
        </pc:spChg>
        <pc:spChg chg="mod">
          <ac:chgData name="Irene Drymiotou" userId="S::idrymi01@ucy.ac.cy::17adeb8d-c41b-44b3-bc19-1f7d824b196e" providerId="AD" clId="Web-{93C3E30E-193F-A33A-EAFC-A7AC55C9B833}" dt="2024-02-28T14:46:40.871" v="37"/>
          <ac:spMkLst>
            <pc:docMk/>
            <pc:sldMk cId="275895702" sldId="256"/>
            <ac:spMk id="6" creationId="{00000000-0000-0000-0000-000000000000}"/>
          </ac:spMkLst>
        </pc:spChg>
        <pc:spChg chg="mod">
          <ac:chgData name="Irene Drymiotou" userId="S::idrymi01@ucy.ac.cy::17adeb8d-c41b-44b3-bc19-1f7d824b196e" providerId="AD" clId="Web-{93C3E30E-193F-A33A-EAFC-A7AC55C9B833}" dt="2024-02-28T14:42:58.661" v="28"/>
          <ac:spMkLst>
            <pc:docMk/>
            <pc:sldMk cId="275895702" sldId="256"/>
            <ac:spMk id="7" creationId="{00000000-0000-0000-0000-000000000000}"/>
          </ac:spMkLst>
        </pc:spChg>
        <pc:spChg chg="mod">
          <ac:chgData name="Irene Drymiotou" userId="S::idrymi01@ucy.ac.cy::17adeb8d-c41b-44b3-bc19-1f7d824b196e" providerId="AD" clId="Web-{93C3E30E-193F-A33A-EAFC-A7AC55C9B833}" dt="2024-02-28T14:42:58.677" v="29"/>
          <ac:spMkLst>
            <pc:docMk/>
            <pc:sldMk cId="275895702" sldId="256"/>
            <ac:spMk id="10" creationId="{A4DA52AE-9401-A430-39C2-0BB0DC496FBF}"/>
          </ac:spMkLst>
        </pc:spChg>
      </pc:sldChg>
      <pc:sldChg chg="modSp mod setBg">
        <pc:chgData name="Irene Drymiotou" userId="S::idrymi01@ucy.ac.cy::17adeb8d-c41b-44b3-bc19-1f7d824b196e" providerId="AD" clId="Web-{93C3E30E-193F-A33A-EAFC-A7AC55C9B833}" dt="2024-02-28T14:47:52.451" v="42" actId="20577"/>
        <pc:sldMkLst>
          <pc:docMk/>
          <pc:sldMk cId="3392882849" sldId="257"/>
        </pc:sldMkLst>
        <pc:spChg chg="mod">
          <ac:chgData name="Irene Drymiotou" userId="S::idrymi01@ucy.ac.cy::17adeb8d-c41b-44b3-bc19-1f7d824b196e" providerId="AD" clId="Web-{93C3E30E-193F-A33A-EAFC-A7AC55C9B833}" dt="2024-02-28T14:47:52.451" v="42" actId="20577"/>
          <ac:spMkLst>
            <pc:docMk/>
            <pc:sldMk cId="3392882849" sldId="257"/>
            <ac:spMk id="3" creationId="{CDE5498F-6AA5-0AF8-124F-C95874076B0C}"/>
          </ac:spMkLst>
        </pc:spChg>
      </pc:sldChg>
      <pc:sldChg chg="modSp mod setBg">
        <pc:chgData name="Irene Drymiotou" userId="S::idrymi01@ucy.ac.cy::17adeb8d-c41b-44b3-bc19-1f7d824b196e" providerId="AD" clId="Web-{93C3E30E-193F-A33A-EAFC-A7AC55C9B833}" dt="2024-02-28T15:35:40.820" v="831"/>
        <pc:sldMkLst>
          <pc:docMk/>
          <pc:sldMk cId="693333184" sldId="258"/>
        </pc:sldMkLst>
        <pc:spChg chg="mod">
          <ac:chgData name="Irene Drymiotou" userId="S::idrymi01@ucy.ac.cy::17adeb8d-c41b-44b3-bc19-1f7d824b196e" providerId="AD" clId="Web-{93C3E30E-193F-A33A-EAFC-A7AC55C9B833}" dt="2024-02-28T15:04:22.747" v="110" actId="20577"/>
          <ac:spMkLst>
            <pc:docMk/>
            <pc:sldMk cId="693333184" sldId="258"/>
            <ac:spMk id="3" creationId="{F9F1882A-7AA2-B582-E727-614918B0D97F}"/>
          </ac:spMkLst>
        </pc:spChg>
      </pc:sldChg>
      <pc:sldChg chg="addSp delSp modSp mod setBg">
        <pc:chgData name="Irene Drymiotou" userId="S::idrymi01@ucy.ac.cy::17adeb8d-c41b-44b3-bc19-1f7d824b196e" providerId="AD" clId="Web-{93C3E30E-193F-A33A-EAFC-A7AC55C9B833}" dt="2024-02-28T15:35:46.461" v="832"/>
        <pc:sldMkLst>
          <pc:docMk/>
          <pc:sldMk cId="1654425501" sldId="260"/>
        </pc:sldMkLst>
        <pc:spChg chg="mod">
          <ac:chgData name="Irene Drymiotou" userId="S::idrymi01@ucy.ac.cy::17adeb8d-c41b-44b3-bc19-1f7d824b196e" providerId="AD" clId="Web-{93C3E30E-193F-A33A-EAFC-A7AC55C9B833}" dt="2024-02-28T15:17:08.333" v="196" actId="1076"/>
          <ac:spMkLst>
            <pc:docMk/>
            <pc:sldMk cId="1654425501" sldId="260"/>
            <ac:spMk id="3" creationId="{666C5B4B-64F7-95FE-9453-4C48CA62FAB7}"/>
          </ac:spMkLst>
        </pc:spChg>
        <pc:spChg chg="del">
          <ac:chgData name="Irene Drymiotou" userId="S::idrymi01@ucy.ac.cy::17adeb8d-c41b-44b3-bc19-1f7d824b196e" providerId="AD" clId="Web-{93C3E30E-193F-A33A-EAFC-A7AC55C9B833}" dt="2024-02-28T15:08:24.989" v="121"/>
          <ac:spMkLst>
            <pc:docMk/>
            <pc:sldMk cId="1654425501" sldId="260"/>
            <ac:spMk id="4" creationId="{00000000-0000-0000-0000-000000000000}"/>
          </ac:spMkLst>
        </pc:spChg>
        <pc:spChg chg="add del mod">
          <ac:chgData name="Irene Drymiotou" userId="S::idrymi01@ucy.ac.cy::17adeb8d-c41b-44b3-bc19-1f7d824b196e" providerId="AD" clId="Web-{93C3E30E-193F-A33A-EAFC-A7AC55C9B833}" dt="2024-02-28T15:17:25.834" v="200"/>
          <ac:spMkLst>
            <pc:docMk/>
            <pc:sldMk cId="1654425501" sldId="260"/>
            <ac:spMk id="5" creationId="{2397F592-D5FF-774C-C97E-810F425F8298}"/>
          </ac:spMkLst>
        </pc:spChg>
        <pc:picChg chg="add mod">
          <ac:chgData name="Irene Drymiotou" userId="S::idrymi01@ucy.ac.cy::17adeb8d-c41b-44b3-bc19-1f7d824b196e" providerId="AD" clId="Web-{93C3E30E-193F-A33A-EAFC-A7AC55C9B833}" dt="2024-02-28T15:17:32.943" v="201" actId="1076"/>
          <ac:picMkLst>
            <pc:docMk/>
            <pc:sldMk cId="1654425501" sldId="260"/>
            <ac:picMk id="2" creationId="{AD996317-A1F0-ACDF-0CD6-6E3ADAE9BB18}"/>
          </ac:picMkLst>
        </pc:picChg>
      </pc:sldChg>
      <pc:sldChg chg="modSp mod setBg">
        <pc:chgData name="Irene Drymiotou" userId="S::idrymi01@ucy.ac.cy::17adeb8d-c41b-44b3-bc19-1f7d824b196e" providerId="AD" clId="Web-{93C3E30E-193F-A33A-EAFC-A7AC55C9B833}" dt="2024-02-28T15:35:57.586" v="834"/>
        <pc:sldMkLst>
          <pc:docMk/>
          <pc:sldMk cId="18058166" sldId="261"/>
        </pc:sldMkLst>
        <pc:spChg chg="mod">
          <ac:chgData name="Irene Drymiotou" userId="S::idrymi01@ucy.ac.cy::17adeb8d-c41b-44b3-bc19-1f7d824b196e" providerId="AD" clId="Web-{93C3E30E-193F-A33A-EAFC-A7AC55C9B833}" dt="2024-02-28T15:20:24.308" v="233" actId="20577"/>
          <ac:spMkLst>
            <pc:docMk/>
            <pc:sldMk cId="18058166" sldId="261"/>
            <ac:spMk id="3" creationId="{BF5567DC-0EE9-1D4F-D0D5-9A7DAB5EA2F2}"/>
          </ac:spMkLst>
        </pc:spChg>
      </pc:sldChg>
      <pc:sldChg chg="addSp delSp modSp mod setBg modClrScheme chgLayout">
        <pc:chgData name="Irene Drymiotou" userId="S::idrymi01@ucy.ac.cy::17adeb8d-c41b-44b3-bc19-1f7d824b196e" providerId="AD" clId="Web-{93C3E30E-193F-A33A-EAFC-A7AC55C9B833}" dt="2024-02-28T15:35:51.524" v="833"/>
        <pc:sldMkLst>
          <pc:docMk/>
          <pc:sldMk cId="1165585138" sldId="262"/>
        </pc:sldMkLst>
        <pc:spChg chg="mod">
          <ac:chgData name="Irene Drymiotou" userId="S::idrymi01@ucy.ac.cy::17adeb8d-c41b-44b3-bc19-1f7d824b196e" providerId="AD" clId="Web-{93C3E30E-193F-A33A-EAFC-A7AC55C9B833}" dt="2024-02-28T15:18:21.992" v="208" actId="14100"/>
          <ac:spMkLst>
            <pc:docMk/>
            <pc:sldMk cId="1165585138" sldId="262"/>
            <ac:spMk id="3" creationId="{666C5B4B-64F7-95FE-9453-4C48CA62FAB7}"/>
          </ac:spMkLst>
        </pc:spChg>
        <pc:spChg chg="del">
          <ac:chgData name="Irene Drymiotou" userId="S::idrymi01@ucy.ac.cy::17adeb8d-c41b-44b3-bc19-1f7d824b196e" providerId="AD" clId="Web-{93C3E30E-193F-A33A-EAFC-A7AC55C9B833}" dt="2024-02-28T15:15:50.940" v="185"/>
          <ac:spMkLst>
            <pc:docMk/>
            <pc:sldMk cId="1165585138" sldId="262"/>
            <ac:spMk id="4" creationId="{00000000-0000-0000-0000-000000000000}"/>
          </ac:spMkLst>
        </pc:spChg>
        <pc:spChg chg="mod">
          <ac:chgData name="Irene Drymiotou" userId="S::idrymi01@ucy.ac.cy::17adeb8d-c41b-44b3-bc19-1f7d824b196e" providerId="AD" clId="Web-{93C3E30E-193F-A33A-EAFC-A7AC55C9B833}" dt="2024-02-28T15:18:15.741" v="207" actId="1076"/>
          <ac:spMkLst>
            <pc:docMk/>
            <pc:sldMk cId="1165585138" sldId="262"/>
            <ac:spMk id="5" creationId="{9E68C443-C3A1-3D39-C8E5-E94DE92ECE15}"/>
          </ac:spMkLst>
        </pc:spChg>
        <pc:spChg chg="mod">
          <ac:chgData name="Irene Drymiotou" userId="S::idrymi01@ucy.ac.cy::17adeb8d-c41b-44b3-bc19-1f7d824b196e" providerId="AD" clId="Web-{93C3E30E-193F-A33A-EAFC-A7AC55C9B833}" dt="2024-02-28T15:18:07.444" v="205" actId="14100"/>
          <ac:spMkLst>
            <pc:docMk/>
            <pc:sldMk cId="1165585138" sldId="262"/>
            <ac:spMk id="6" creationId="{00000000-0000-0000-0000-000000000000}"/>
          </ac:spMkLst>
        </pc:spChg>
        <pc:spChg chg="add del mod ord">
          <ac:chgData name="Irene Drymiotou" userId="S::idrymi01@ucy.ac.cy::17adeb8d-c41b-44b3-bc19-1f7d824b196e" providerId="AD" clId="Web-{93C3E30E-193F-A33A-EAFC-A7AC55C9B833}" dt="2024-02-28T15:15:45.081" v="183"/>
          <ac:spMkLst>
            <pc:docMk/>
            <pc:sldMk cId="1165585138" sldId="262"/>
            <ac:spMk id="7" creationId="{E7824D8F-B6B5-B422-9D82-D8DC910867D7}"/>
          </ac:spMkLst>
        </pc:spChg>
        <pc:spChg chg="add del mod ord">
          <ac:chgData name="Irene Drymiotou" userId="S::idrymi01@ucy.ac.cy::17adeb8d-c41b-44b3-bc19-1f7d824b196e" providerId="AD" clId="Web-{93C3E30E-193F-A33A-EAFC-A7AC55C9B833}" dt="2024-02-28T15:15:45.081" v="183"/>
          <ac:spMkLst>
            <pc:docMk/>
            <pc:sldMk cId="1165585138" sldId="262"/>
            <ac:spMk id="8" creationId="{DD1D84B7-C1C6-C340-7248-A8863D42E301}"/>
          </ac:spMkLst>
        </pc:spChg>
        <pc:spChg chg="add del mod ord">
          <ac:chgData name="Irene Drymiotou" userId="S::idrymi01@ucy.ac.cy::17adeb8d-c41b-44b3-bc19-1f7d824b196e" providerId="AD" clId="Web-{93C3E30E-193F-A33A-EAFC-A7AC55C9B833}" dt="2024-02-28T15:15:45.081" v="183"/>
          <ac:spMkLst>
            <pc:docMk/>
            <pc:sldMk cId="1165585138" sldId="262"/>
            <ac:spMk id="9" creationId="{5454C36D-B456-715F-B1EC-00CE8E168110}"/>
          </ac:spMkLst>
        </pc:spChg>
        <pc:picChg chg="add mod">
          <ac:chgData name="Irene Drymiotou" userId="S::idrymi01@ucy.ac.cy::17adeb8d-c41b-44b3-bc19-1f7d824b196e" providerId="AD" clId="Web-{93C3E30E-193F-A33A-EAFC-A7AC55C9B833}" dt="2024-02-28T15:18:01.835" v="204" actId="1076"/>
          <ac:picMkLst>
            <pc:docMk/>
            <pc:sldMk cId="1165585138" sldId="262"/>
            <ac:picMk id="2" creationId="{FD2C751E-4DAB-8863-5DC5-7DC6A0E60370}"/>
          </ac:picMkLst>
        </pc:picChg>
      </pc:sldChg>
      <pc:sldChg chg="modSp mod">
        <pc:chgData name="Irene Drymiotou" userId="S::idrymi01@ucy.ac.cy::17adeb8d-c41b-44b3-bc19-1f7d824b196e" providerId="AD" clId="Web-{93C3E30E-193F-A33A-EAFC-A7AC55C9B833}" dt="2024-02-28T15:36:11.149" v="835" actId="1076"/>
        <pc:sldMkLst>
          <pc:docMk/>
          <pc:sldMk cId="460754596" sldId="263"/>
        </pc:sldMkLst>
        <pc:spChg chg="mod">
          <ac:chgData name="Irene Drymiotou" userId="S::idrymi01@ucy.ac.cy::17adeb8d-c41b-44b3-bc19-1f7d824b196e" providerId="AD" clId="Web-{93C3E30E-193F-A33A-EAFC-A7AC55C9B833}" dt="2024-02-28T15:36:11.149" v="835" actId="1076"/>
          <ac:spMkLst>
            <pc:docMk/>
            <pc:sldMk cId="460754596" sldId="263"/>
            <ac:spMk id="3" creationId="{FA2FA94E-2037-1A38-FA16-8BC40C994AB3}"/>
          </ac:spMkLst>
        </pc:spChg>
      </pc:sldChg>
      <pc:sldChg chg="addSp delSp modSp mod modNotes">
        <pc:chgData name="Irene Drymiotou" userId="S::idrymi01@ucy.ac.cy::17adeb8d-c41b-44b3-bc19-1f7d824b196e" providerId="AD" clId="Web-{93C3E30E-193F-A33A-EAFC-A7AC55C9B833}" dt="2024-02-28T15:45:36.416" v="973" actId="1076"/>
        <pc:sldMkLst>
          <pc:docMk/>
          <pc:sldMk cId="2248884571" sldId="264"/>
        </pc:sldMkLst>
        <pc:spChg chg="mod">
          <ac:chgData name="Irene Drymiotou" userId="S::idrymi01@ucy.ac.cy::17adeb8d-c41b-44b3-bc19-1f7d824b196e" providerId="AD" clId="Web-{93C3E30E-193F-A33A-EAFC-A7AC55C9B833}" dt="2024-02-28T15:40:16.266" v="929" actId="20577"/>
          <ac:spMkLst>
            <pc:docMk/>
            <pc:sldMk cId="2248884571" sldId="264"/>
            <ac:spMk id="2" creationId="{00000000-0000-0000-0000-000000000000}"/>
          </ac:spMkLst>
        </pc:spChg>
        <pc:spChg chg="add mod ord">
          <ac:chgData name="Irene Drymiotou" userId="S::idrymi01@ucy.ac.cy::17adeb8d-c41b-44b3-bc19-1f7d824b196e" providerId="AD" clId="Web-{93C3E30E-193F-A33A-EAFC-A7AC55C9B833}" dt="2024-02-28T15:42:52.740" v="938"/>
          <ac:spMkLst>
            <pc:docMk/>
            <pc:sldMk cId="2248884571" sldId="264"/>
            <ac:spMk id="4" creationId="{096787F7-BD8B-9CD3-B723-09AC81A4DB32}"/>
          </ac:spMkLst>
        </pc:spChg>
        <pc:picChg chg="add mod">
          <ac:chgData name="Irene Drymiotou" userId="S::idrymi01@ucy.ac.cy::17adeb8d-c41b-44b3-bc19-1f7d824b196e" providerId="AD" clId="Web-{93C3E30E-193F-A33A-EAFC-A7AC55C9B833}" dt="2024-02-28T15:45:36.416" v="973" actId="1076"/>
          <ac:picMkLst>
            <pc:docMk/>
            <pc:sldMk cId="2248884571" sldId="264"/>
            <ac:picMk id="3" creationId="{1AE3EA84-3E0C-FDBD-84A4-E90D5D2D88FB}"/>
          </ac:picMkLst>
        </pc:picChg>
        <pc:picChg chg="add mod">
          <ac:chgData name="Irene Drymiotou" userId="S::idrymi01@ucy.ac.cy::17adeb8d-c41b-44b3-bc19-1f7d824b196e" providerId="AD" clId="Web-{93C3E30E-193F-A33A-EAFC-A7AC55C9B833}" dt="2024-02-28T15:45:27.869" v="970" actId="1076"/>
          <ac:picMkLst>
            <pc:docMk/>
            <pc:sldMk cId="2248884571" sldId="264"/>
            <ac:picMk id="5" creationId="{6814D436-7384-CF3B-A2CB-7C713840367C}"/>
          </ac:picMkLst>
        </pc:picChg>
        <pc:picChg chg="add del mod">
          <ac:chgData name="Irene Drymiotou" userId="S::idrymi01@ucy.ac.cy::17adeb8d-c41b-44b3-bc19-1f7d824b196e" providerId="AD" clId="Web-{93C3E30E-193F-A33A-EAFC-A7AC55C9B833}" dt="2024-02-28T15:44:07.742" v="948"/>
          <ac:picMkLst>
            <pc:docMk/>
            <pc:sldMk cId="2248884571" sldId="264"/>
            <ac:picMk id="6" creationId="{AAACA9C0-B8D7-8529-3718-04A7C9DA54DC}"/>
          </ac:picMkLst>
        </pc:picChg>
        <pc:picChg chg="add mod">
          <ac:chgData name="Irene Drymiotou" userId="S::idrymi01@ucy.ac.cy::17adeb8d-c41b-44b3-bc19-1f7d824b196e" providerId="AD" clId="Web-{93C3E30E-193F-A33A-EAFC-A7AC55C9B833}" dt="2024-02-28T15:45:23.072" v="967" actId="1076"/>
          <ac:picMkLst>
            <pc:docMk/>
            <pc:sldMk cId="2248884571" sldId="264"/>
            <ac:picMk id="7" creationId="{462AEB81-E2C5-DE95-93CB-149089C04ABA}"/>
          </ac:picMkLst>
        </pc:picChg>
        <pc:picChg chg="add mod">
          <ac:chgData name="Irene Drymiotou" userId="S::idrymi01@ucy.ac.cy::17adeb8d-c41b-44b3-bc19-1f7d824b196e" providerId="AD" clId="Web-{93C3E30E-193F-A33A-EAFC-A7AC55C9B833}" dt="2024-02-28T15:45:29.260" v="971" actId="1076"/>
          <ac:picMkLst>
            <pc:docMk/>
            <pc:sldMk cId="2248884571" sldId="264"/>
            <ac:picMk id="8" creationId="{FEE9412D-086C-E6AE-71D8-BCCB84D67BB0}"/>
          </ac:picMkLst>
        </pc:picChg>
      </pc:sldChg>
      <pc:sldChg chg="addSp delSp modSp new mod modClrScheme chgLayout">
        <pc:chgData name="Irene Drymiotou" userId="S::idrymi01@ucy.ac.cy::17adeb8d-c41b-44b3-bc19-1f7d824b196e" providerId="AD" clId="Web-{93C3E30E-193F-A33A-EAFC-A7AC55C9B833}" dt="2024-02-28T15:38:16.309" v="874" actId="20577"/>
        <pc:sldMkLst>
          <pc:docMk/>
          <pc:sldMk cId="3085946705" sldId="265"/>
        </pc:sldMkLst>
        <pc:spChg chg="add del mod">
          <ac:chgData name="Irene Drymiotou" userId="S::idrymi01@ucy.ac.cy::17adeb8d-c41b-44b3-bc19-1f7d824b196e" providerId="AD" clId="Web-{93C3E30E-193F-A33A-EAFC-A7AC55C9B833}" dt="2024-02-28T15:36:43.166" v="837"/>
          <ac:spMkLst>
            <pc:docMk/>
            <pc:sldMk cId="3085946705" sldId="265"/>
            <ac:spMk id="2" creationId="{88666FB6-D99A-5291-1159-2F832E59FCAF}"/>
          </ac:spMkLst>
        </pc:spChg>
        <pc:spChg chg="add del mod">
          <ac:chgData name="Irene Drymiotou" userId="S::idrymi01@ucy.ac.cy::17adeb8d-c41b-44b3-bc19-1f7d824b196e" providerId="AD" clId="Web-{93C3E30E-193F-A33A-EAFC-A7AC55C9B833}" dt="2024-02-28T15:36:43.166" v="837"/>
          <ac:spMkLst>
            <pc:docMk/>
            <pc:sldMk cId="3085946705" sldId="265"/>
            <ac:spMk id="3" creationId="{12B927EF-451B-ECB5-BA13-CC8AE5E9AA4D}"/>
          </ac:spMkLst>
        </pc:spChg>
        <pc:spChg chg="add mod">
          <ac:chgData name="Irene Drymiotou" userId="S::idrymi01@ucy.ac.cy::17adeb8d-c41b-44b3-bc19-1f7d824b196e" providerId="AD" clId="Web-{93C3E30E-193F-A33A-EAFC-A7AC55C9B833}" dt="2024-02-28T15:38:16.309" v="874" actId="20577"/>
          <ac:spMkLst>
            <pc:docMk/>
            <pc:sldMk cId="3085946705" sldId="265"/>
            <ac:spMk id="4" creationId="{AEE7365B-409C-1461-6DC7-39CF544E1A68}"/>
          </ac:spMkLst>
        </pc:spChg>
      </pc:sldChg>
      <pc:sldMasterChg chg="mod setBg modSldLayout">
        <pc:chgData name="Irene Drymiotou" userId="S::idrymi01@ucy.ac.cy::17adeb8d-c41b-44b3-bc19-1f7d824b196e" providerId="AD" clId="Web-{93C3E30E-193F-A33A-EAFC-A7AC55C9B833}" dt="2024-02-28T14:42:37.692" v="26"/>
        <pc:sldMasterMkLst>
          <pc:docMk/>
          <pc:sldMasterMk cId="1522927697" sldId="2147483672"/>
        </pc:sldMasterMkLst>
        <pc:sldLayoutChg chg="mod">
          <pc:chgData name="Irene Drymiotou" userId="S::idrymi01@ucy.ac.cy::17adeb8d-c41b-44b3-bc19-1f7d824b196e" providerId="AD" clId="Web-{93C3E30E-193F-A33A-EAFC-A7AC55C9B833}" dt="2024-02-28T14:42:37.692" v="26"/>
          <pc:sldLayoutMkLst>
            <pc:docMk/>
            <pc:sldMasterMk cId="1522927697" sldId="2147483672"/>
            <pc:sldLayoutMk cId="479364186" sldId="2147483673"/>
          </pc:sldLayoutMkLst>
        </pc:sldLayoutChg>
        <pc:sldLayoutChg chg="mod">
          <pc:chgData name="Irene Drymiotou" userId="S::idrymi01@ucy.ac.cy::17adeb8d-c41b-44b3-bc19-1f7d824b196e" providerId="AD" clId="Web-{93C3E30E-193F-A33A-EAFC-A7AC55C9B833}" dt="2024-02-28T14:42:37.692" v="26"/>
          <pc:sldLayoutMkLst>
            <pc:docMk/>
            <pc:sldMasterMk cId="1522927697" sldId="2147483672"/>
            <pc:sldLayoutMk cId="4096772487" sldId="2147483674"/>
          </pc:sldLayoutMkLst>
        </pc:sldLayoutChg>
        <pc:sldLayoutChg chg="mod">
          <pc:chgData name="Irene Drymiotou" userId="S::idrymi01@ucy.ac.cy::17adeb8d-c41b-44b3-bc19-1f7d824b196e" providerId="AD" clId="Web-{93C3E30E-193F-A33A-EAFC-A7AC55C9B833}" dt="2024-02-28T14:42:37.692" v="26"/>
          <pc:sldLayoutMkLst>
            <pc:docMk/>
            <pc:sldMasterMk cId="1522927697" sldId="2147483672"/>
            <pc:sldLayoutMk cId="486935027" sldId="2147483675"/>
          </pc:sldLayoutMkLst>
        </pc:sldLayoutChg>
        <pc:sldLayoutChg chg="mod">
          <pc:chgData name="Irene Drymiotou" userId="S::idrymi01@ucy.ac.cy::17adeb8d-c41b-44b3-bc19-1f7d824b196e" providerId="AD" clId="Web-{93C3E30E-193F-A33A-EAFC-A7AC55C9B833}" dt="2024-02-28T14:42:37.692" v="26"/>
          <pc:sldLayoutMkLst>
            <pc:docMk/>
            <pc:sldMasterMk cId="1522927697" sldId="2147483672"/>
            <pc:sldLayoutMk cId="3236464605" sldId="2147483676"/>
          </pc:sldLayoutMkLst>
        </pc:sldLayoutChg>
        <pc:sldLayoutChg chg="mod">
          <pc:chgData name="Irene Drymiotou" userId="S::idrymi01@ucy.ac.cy::17adeb8d-c41b-44b3-bc19-1f7d824b196e" providerId="AD" clId="Web-{93C3E30E-193F-A33A-EAFC-A7AC55C9B833}" dt="2024-02-28T14:42:37.692" v="26"/>
          <pc:sldLayoutMkLst>
            <pc:docMk/>
            <pc:sldMasterMk cId="1522927697" sldId="2147483672"/>
            <pc:sldLayoutMk cId="1204616155" sldId="2147483677"/>
          </pc:sldLayoutMkLst>
        </pc:sldLayoutChg>
        <pc:sldLayoutChg chg="mod">
          <pc:chgData name="Irene Drymiotou" userId="S::idrymi01@ucy.ac.cy::17adeb8d-c41b-44b3-bc19-1f7d824b196e" providerId="AD" clId="Web-{93C3E30E-193F-A33A-EAFC-A7AC55C9B833}" dt="2024-02-28T14:42:37.692" v="26"/>
          <pc:sldLayoutMkLst>
            <pc:docMk/>
            <pc:sldMasterMk cId="1522927697" sldId="2147483672"/>
            <pc:sldLayoutMk cId="467111078" sldId="2147483678"/>
          </pc:sldLayoutMkLst>
        </pc:sldLayoutChg>
        <pc:sldLayoutChg chg="mod">
          <pc:chgData name="Irene Drymiotou" userId="S::idrymi01@ucy.ac.cy::17adeb8d-c41b-44b3-bc19-1f7d824b196e" providerId="AD" clId="Web-{93C3E30E-193F-A33A-EAFC-A7AC55C9B833}" dt="2024-02-28T14:42:37.692" v="26"/>
          <pc:sldLayoutMkLst>
            <pc:docMk/>
            <pc:sldMasterMk cId="1522927697" sldId="2147483672"/>
            <pc:sldLayoutMk cId="3878042792" sldId="2147483679"/>
          </pc:sldLayoutMkLst>
        </pc:sldLayoutChg>
        <pc:sldLayoutChg chg="mod">
          <pc:chgData name="Irene Drymiotou" userId="S::idrymi01@ucy.ac.cy::17adeb8d-c41b-44b3-bc19-1f7d824b196e" providerId="AD" clId="Web-{93C3E30E-193F-A33A-EAFC-A7AC55C9B833}" dt="2024-02-28T14:42:37.692" v="26"/>
          <pc:sldLayoutMkLst>
            <pc:docMk/>
            <pc:sldMasterMk cId="1522927697" sldId="2147483672"/>
            <pc:sldLayoutMk cId="761649688" sldId="2147483680"/>
          </pc:sldLayoutMkLst>
        </pc:sldLayoutChg>
        <pc:sldLayoutChg chg="mod">
          <pc:chgData name="Irene Drymiotou" userId="S::idrymi01@ucy.ac.cy::17adeb8d-c41b-44b3-bc19-1f7d824b196e" providerId="AD" clId="Web-{93C3E30E-193F-A33A-EAFC-A7AC55C9B833}" dt="2024-02-28T14:42:37.692" v="26"/>
          <pc:sldLayoutMkLst>
            <pc:docMk/>
            <pc:sldMasterMk cId="1522927697" sldId="2147483672"/>
            <pc:sldLayoutMk cId="1060070733" sldId="2147483681"/>
          </pc:sldLayoutMkLst>
        </pc:sldLayoutChg>
        <pc:sldLayoutChg chg="mod">
          <pc:chgData name="Irene Drymiotou" userId="S::idrymi01@ucy.ac.cy::17adeb8d-c41b-44b3-bc19-1f7d824b196e" providerId="AD" clId="Web-{93C3E30E-193F-A33A-EAFC-A7AC55C9B833}" dt="2024-02-28T14:42:37.692" v="26"/>
          <pc:sldLayoutMkLst>
            <pc:docMk/>
            <pc:sldMasterMk cId="1522927697" sldId="2147483672"/>
            <pc:sldLayoutMk cId="1616627262" sldId="2147483682"/>
          </pc:sldLayoutMkLst>
        </pc:sldLayoutChg>
        <pc:sldLayoutChg chg="mod">
          <pc:chgData name="Irene Drymiotou" userId="S::idrymi01@ucy.ac.cy::17adeb8d-c41b-44b3-bc19-1f7d824b196e" providerId="AD" clId="Web-{93C3E30E-193F-A33A-EAFC-A7AC55C9B833}" dt="2024-02-28T14:42:37.692" v="26"/>
          <pc:sldLayoutMkLst>
            <pc:docMk/>
            <pc:sldMasterMk cId="1522927697" sldId="2147483672"/>
            <pc:sldLayoutMk cId="202729444" sldId="2147483683"/>
          </pc:sldLayoutMkLst>
        </pc:sldLayoutChg>
      </pc:sldMasterChg>
    </pc:docChg>
  </pc:docChgLst>
  <pc:docChgLst>
    <pc:chgData name="Irene Drymiotou" userId="S::idrymi01@ucy.ac.cy::17adeb8d-c41b-44b3-bc19-1f7d824b196e" providerId="AD" clId="Web-{601FA979-4B6B-9F47-4D3B-C48208ABCEB0}"/>
    <pc:docChg chg="delSld modSld">
      <pc:chgData name="Irene Drymiotou" userId="S::idrymi01@ucy.ac.cy::17adeb8d-c41b-44b3-bc19-1f7d824b196e" providerId="AD" clId="Web-{601FA979-4B6B-9F47-4D3B-C48208ABCEB0}" dt="2024-03-04T08:31:59.758" v="734" actId="20577"/>
      <pc:docMkLst>
        <pc:docMk/>
      </pc:docMkLst>
      <pc:sldChg chg="modSp">
        <pc:chgData name="Irene Drymiotou" userId="S::idrymi01@ucy.ac.cy::17adeb8d-c41b-44b3-bc19-1f7d824b196e" providerId="AD" clId="Web-{601FA979-4B6B-9F47-4D3B-C48208ABCEB0}" dt="2024-03-04T07:54:02.442" v="4" actId="20577"/>
        <pc:sldMkLst>
          <pc:docMk/>
          <pc:sldMk cId="275895702" sldId="256"/>
        </pc:sldMkLst>
        <pc:spChg chg="mod">
          <ac:chgData name="Irene Drymiotou" userId="S::idrymi01@ucy.ac.cy::17adeb8d-c41b-44b3-bc19-1f7d824b196e" providerId="AD" clId="Web-{601FA979-4B6B-9F47-4D3B-C48208ABCEB0}" dt="2024-03-04T07:54:02.442" v="4" actId="20577"/>
          <ac:spMkLst>
            <pc:docMk/>
            <pc:sldMk cId="275895702" sldId="256"/>
            <ac:spMk id="6" creationId="{00000000-0000-0000-0000-000000000000}"/>
          </ac:spMkLst>
        </pc:spChg>
      </pc:sldChg>
      <pc:sldChg chg="modSp">
        <pc:chgData name="Irene Drymiotou" userId="S::idrymi01@ucy.ac.cy::17adeb8d-c41b-44b3-bc19-1f7d824b196e" providerId="AD" clId="Web-{601FA979-4B6B-9F47-4D3B-C48208ABCEB0}" dt="2024-03-04T08:26:28.014" v="291"/>
        <pc:sldMkLst>
          <pc:docMk/>
          <pc:sldMk cId="18058166" sldId="261"/>
        </pc:sldMkLst>
        <pc:spChg chg="mod">
          <ac:chgData name="Irene Drymiotou" userId="S::idrymi01@ucy.ac.cy::17adeb8d-c41b-44b3-bc19-1f7d824b196e" providerId="AD" clId="Web-{601FA979-4B6B-9F47-4D3B-C48208ABCEB0}" dt="2024-03-04T08:26:28.014" v="291"/>
          <ac:spMkLst>
            <pc:docMk/>
            <pc:sldMk cId="18058166" sldId="261"/>
            <ac:spMk id="3" creationId="{BF5567DC-0EE9-1D4F-D0D5-9A7DAB5EA2F2}"/>
          </ac:spMkLst>
        </pc:spChg>
      </pc:sldChg>
      <pc:sldChg chg="delSp modSp del">
        <pc:chgData name="Irene Drymiotou" userId="S::idrymi01@ucy.ac.cy::17adeb8d-c41b-44b3-bc19-1f7d824b196e" providerId="AD" clId="Web-{601FA979-4B6B-9F47-4D3B-C48208ABCEB0}" dt="2024-03-04T08:06:53.105" v="46"/>
        <pc:sldMkLst>
          <pc:docMk/>
          <pc:sldMk cId="460754596" sldId="263"/>
        </pc:sldMkLst>
        <pc:spChg chg="del mod">
          <ac:chgData name="Irene Drymiotou" userId="S::idrymi01@ucy.ac.cy::17adeb8d-c41b-44b3-bc19-1f7d824b196e" providerId="AD" clId="Web-{601FA979-4B6B-9F47-4D3B-C48208ABCEB0}" dt="2024-03-04T08:06:24.744" v="37"/>
          <ac:spMkLst>
            <pc:docMk/>
            <pc:sldMk cId="460754596" sldId="263"/>
            <ac:spMk id="3" creationId="{FA2FA94E-2037-1A38-FA16-8BC40C994AB3}"/>
          </ac:spMkLst>
        </pc:spChg>
      </pc:sldChg>
      <pc:sldChg chg="modSp">
        <pc:chgData name="Irene Drymiotou" userId="S::idrymi01@ucy.ac.cy::17adeb8d-c41b-44b3-bc19-1f7d824b196e" providerId="AD" clId="Web-{601FA979-4B6B-9F47-4D3B-C48208ABCEB0}" dt="2024-03-04T08:31:59.758" v="734" actId="20577"/>
        <pc:sldMkLst>
          <pc:docMk/>
          <pc:sldMk cId="350338336" sldId="266"/>
        </pc:sldMkLst>
        <pc:spChg chg="mod">
          <ac:chgData name="Irene Drymiotou" userId="S::idrymi01@ucy.ac.cy::17adeb8d-c41b-44b3-bc19-1f7d824b196e" providerId="AD" clId="Web-{601FA979-4B6B-9F47-4D3B-C48208ABCEB0}" dt="2024-03-04T08:31:59.758" v="734" actId="20577"/>
          <ac:spMkLst>
            <pc:docMk/>
            <pc:sldMk cId="350338336" sldId="266"/>
            <ac:spMk id="3" creationId="{FA2FA94E-2037-1A38-FA16-8BC40C994AB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BF268-EBA9-47E4-BD54-FA7C84009003}"/>
              </a:ext>
            </a:extLst>
          </p:cNvPr>
          <p:cNvSpPr>
            <a:spLocks noGrp="1"/>
          </p:cNvSpPr>
          <p:nvPr>
            <p:ph type="hdr" sz="quarter"/>
          </p:nvPr>
        </p:nvSpPr>
        <p:spPr>
          <a:xfrm>
            <a:off x="1" y="1"/>
            <a:ext cx="4301437" cy="34131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7A274DD-B114-4779-8FAF-86A2CA1D78E0}"/>
              </a:ext>
            </a:extLst>
          </p:cNvPr>
          <p:cNvSpPr>
            <a:spLocks noGrp="1"/>
          </p:cNvSpPr>
          <p:nvPr>
            <p:ph type="dt" sz="quarter" idx="1"/>
          </p:nvPr>
        </p:nvSpPr>
        <p:spPr>
          <a:xfrm>
            <a:off x="5622027" y="1"/>
            <a:ext cx="4303025" cy="341313"/>
          </a:xfrm>
          <a:prstGeom prst="rect">
            <a:avLst/>
          </a:prstGeom>
        </p:spPr>
        <p:txBody>
          <a:bodyPr vert="horz" lIns="91440" tIns="45720" rIns="91440" bIns="45720" rtlCol="0"/>
          <a:lstStyle>
            <a:lvl1pPr algn="r">
              <a:defRPr sz="1200"/>
            </a:lvl1pPr>
          </a:lstStyle>
          <a:p>
            <a:fld id="{EBE33A17-A822-4187-982F-23D75B2C9C97}" type="datetimeFigureOut">
              <a:rPr lang="en-GB" smtClean="0"/>
              <a:t>28/03/2024</a:t>
            </a:fld>
            <a:endParaRPr lang="en-GB"/>
          </a:p>
        </p:txBody>
      </p:sp>
      <p:sp>
        <p:nvSpPr>
          <p:cNvPr id="4" name="Footer Placeholder 3">
            <a:extLst>
              <a:ext uri="{FF2B5EF4-FFF2-40B4-BE49-F238E27FC236}">
                <a16:creationId xmlns:a16="http://schemas.microsoft.com/office/drawing/2014/main" id="{E5F7F0E2-AD75-4E0B-8164-616178D5045C}"/>
              </a:ext>
            </a:extLst>
          </p:cNvPr>
          <p:cNvSpPr>
            <a:spLocks noGrp="1"/>
          </p:cNvSpPr>
          <p:nvPr>
            <p:ph type="ftr" sz="quarter" idx="2"/>
          </p:nvPr>
        </p:nvSpPr>
        <p:spPr>
          <a:xfrm>
            <a:off x="1" y="6456363"/>
            <a:ext cx="4301437" cy="3413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929465E-3C2B-457E-B49E-79DF8C7164C3}"/>
              </a:ext>
            </a:extLst>
          </p:cNvPr>
          <p:cNvSpPr>
            <a:spLocks noGrp="1"/>
          </p:cNvSpPr>
          <p:nvPr>
            <p:ph type="sldNum" sz="quarter" idx="3"/>
          </p:nvPr>
        </p:nvSpPr>
        <p:spPr>
          <a:xfrm>
            <a:off x="5622027" y="6456363"/>
            <a:ext cx="4303025" cy="341312"/>
          </a:xfrm>
          <a:prstGeom prst="rect">
            <a:avLst/>
          </a:prstGeom>
        </p:spPr>
        <p:txBody>
          <a:bodyPr vert="horz" lIns="91440" tIns="45720" rIns="91440" bIns="45720" rtlCol="0" anchor="b"/>
          <a:lstStyle>
            <a:lvl1pPr algn="r">
              <a:defRPr sz="1200"/>
            </a:lvl1pPr>
          </a:lstStyle>
          <a:p>
            <a:fld id="{0AC61396-8102-4254-ACB1-7301C5FAE461}" type="slidenum">
              <a:rPr lang="en-GB" smtClean="0"/>
              <a:t>‹#›</a:t>
            </a:fld>
            <a:endParaRPr lang="en-GB"/>
          </a:p>
        </p:txBody>
      </p:sp>
    </p:spTree>
    <p:extLst>
      <p:ext uri="{BB962C8B-B14F-4D97-AF65-F5344CB8AC3E}">
        <p14:creationId xmlns:p14="http://schemas.microsoft.com/office/powerpoint/2010/main" val="12036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437"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027" y="1"/>
            <a:ext cx="4303025" cy="341313"/>
          </a:xfrm>
          <a:prstGeom prst="rect">
            <a:avLst/>
          </a:prstGeom>
        </p:spPr>
        <p:txBody>
          <a:bodyPr vert="horz" lIns="91440" tIns="45720" rIns="91440" bIns="45720" rtlCol="0"/>
          <a:lstStyle>
            <a:lvl1pPr algn="r">
              <a:defRPr sz="1200"/>
            </a:lvl1pPr>
          </a:lstStyle>
          <a:p>
            <a:fld id="{9EDD5A62-9555-496F-A09D-CA7463921F30}" type="datetimeFigureOut">
              <a:rPr lang="en-GB" smtClean="0"/>
              <a:t>28/03/2024</a:t>
            </a:fld>
            <a:endParaRPr lang="en-GB"/>
          </a:p>
        </p:txBody>
      </p:sp>
      <p:sp>
        <p:nvSpPr>
          <p:cNvPr id="4" name="Slide Image Placeholder 3"/>
          <p:cNvSpPr>
            <a:spLocks noGrp="1" noRot="1" noChangeAspect="1"/>
          </p:cNvSpPr>
          <p:nvPr>
            <p:ph type="sldImg" idx="2"/>
          </p:nvPr>
        </p:nvSpPr>
        <p:spPr>
          <a:xfrm>
            <a:off x="4156075" y="849313"/>
            <a:ext cx="16144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029" y="3271839"/>
            <a:ext cx="7942580" cy="2676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363"/>
            <a:ext cx="4301437"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027" y="6456363"/>
            <a:ext cx="4303025" cy="341312"/>
          </a:xfrm>
          <a:prstGeom prst="rect">
            <a:avLst/>
          </a:prstGeom>
        </p:spPr>
        <p:txBody>
          <a:bodyPr vert="horz" lIns="91440" tIns="45720" rIns="91440" bIns="45720" rtlCol="0" anchor="b"/>
          <a:lstStyle>
            <a:lvl1pPr algn="r">
              <a:defRPr sz="1200"/>
            </a:lvl1pPr>
          </a:lstStyle>
          <a:p>
            <a:fld id="{6722187C-0775-40A1-8D03-6B9937F920D0}" type="slidenum">
              <a:rPr lang="en-GB" smtClean="0"/>
              <a:t>‹#›</a:t>
            </a:fld>
            <a:endParaRPr lang="en-GB"/>
          </a:p>
        </p:txBody>
      </p:sp>
    </p:spTree>
    <p:extLst>
      <p:ext uri="{BB962C8B-B14F-4D97-AF65-F5344CB8AC3E}">
        <p14:creationId xmlns:p14="http://schemas.microsoft.com/office/powerpoint/2010/main" val="10175819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Add logos UCY, LSG, Multipliers, Pascal</a:t>
            </a:r>
          </a:p>
        </p:txBody>
      </p:sp>
      <p:sp>
        <p:nvSpPr>
          <p:cNvPr id="4" name="Slide Number Placeholder 3">
            <a:extLst>
              <a:ext uri="{FF2B5EF4-FFF2-40B4-BE49-F238E27FC236}">
                <a16:creationId xmlns:a16="http://schemas.microsoft.com/office/drawing/2014/main" id="{A8CC6092-C720-E656-5FE8-5A42DE0E328A}"/>
              </a:ext>
            </a:extLst>
          </p:cNvPr>
          <p:cNvSpPr>
            <a:spLocks noGrp="1"/>
          </p:cNvSpPr>
          <p:nvPr>
            <p:ph type="sldNum" sz="quarter" idx="5"/>
          </p:nvPr>
        </p:nvSpPr>
        <p:spPr/>
        <p:txBody>
          <a:bodyPr/>
          <a:lstStyle/>
          <a:p>
            <a:fld id="{6722187C-0775-40A1-8D03-6B9937F920D0}" type="slidenum">
              <a:rPr lang="en-GB" smtClean="0"/>
              <a:t>10</a:t>
            </a:fld>
            <a:endParaRPr lang="en-GB"/>
          </a:p>
        </p:txBody>
      </p:sp>
    </p:spTree>
    <p:extLst>
      <p:ext uri="{BB962C8B-B14F-4D97-AF65-F5344CB8AC3E}">
        <p14:creationId xmlns:p14="http://schemas.microsoft.com/office/powerpoint/2010/main" val="30129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9574" y="1237197"/>
            <a:ext cx="4528503" cy="2631887"/>
          </a:xfrm>
        </p:spPr>
        <p:txBody>
          <a:bodyPr anchor="b"/>
          <a:lstStyle>
            <a:lvl1pPr algn="ctr">
              <a:defRPr sz="3496"/>
            </a:lvl1pPr>
          </a:lstStyle>
          <a:p>
            <a:r>
              <a:rPr lang="en-US"/>
              <a:t>Click to edit Master title style</a:t>
            </a:r>
            <a:endParaRPr lang="en-US" dirty="0"/>
          </a:p>
        </p:txBody>
      </p:sp>
      <p:sp>
        <p:nvSpPr>
          <p:cNvPr id="3" name="Subtitle 2"/>
          <p:cNvSpPr>
            <a:spLocks noGrp="1"/>
          </p:cNvSpPr>
          <p:nvPr>
            <p:ph type="subTitle" idx="1"/>
          </p:nvPr>
        </p:nvSpPr>
        <p:spPr>
          <a:xfrm>
            <a:off x="665956" y="3970580"/>
            <a:ext cx="3995738" cy="1825171"/>
          </a:xfrm>
        </p:spPr>
        <p:txBody>
          <a:bodyPr/>
          <a:lstStyle>
            <a:lvl1pPr marL="0" indent="0" algn="ctr">
              <a:buNone/>
              <a:defRPr sz="1398"/>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5BB84D-4442-4152-AED4-DC266F881024}" type="datetime1">
              <a:rPr lang="en-GB" smtClean="0"/>
              <a:t>28/03/2024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47936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B45882-4E60-44DF-A953-0A509EFBEB57}" type="datetime1">
              <a:rPr lang="en-GB" smtClean="0"/>
              <a:t>28/03/2024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161662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66276" y="402483"/>
            <a:ext cx="3379728"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0BC5A-22BE-4898-8FE7-051A294D25D5}" type="datetime1">
              <a:rPr lang="en-GB" smtClean="0"/>
              <a:t>28/03/2024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20272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DD680D-3C83-41FD-8C36-CB5C24985A0E}" type="datetime1">
              <a:rPr lang="en-GB" smtClean="0"/>
              <a:t>28/03/2024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409677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p:spPr>
        <p:txBody>
          <a:bodyPr anchor="b"/>
          <a:lstStyle>
            <a:lvl1pPr>
              <a:defRPr sz="3496"/>
            </a:lvl1pPr>
          </a:lstStyle>
          <a:p>
            <a:r>
              <a:rPr lang="en-US"/>
              <a:t>Click to edit Master title style</a:t>
            </a:r>
            <a:endParaRPr lang="en-US" dirty="0"/>
          </a:p>
        </p:txBody>
      </p:sp>
      <p:sp>
        <p:nvSpPr>
          <p:cNvPr id="3" name="Text Placeholder 2"/>
          <p:cNvSpPr>
            <a:spLocks noGrp="1"/>
          </p:cNvSpPr>
          <p:nvPr>
            <p:ph type="body" idx="1"/>
          </p:nvPr>
        </p:nvSpPr>
        <p:spPr>
          <a:xfrm>
            <a:off x="363501" y="5059035"/>
            <a:ext cx="4595098" cy="1653678"/>
          </a:xfrm>
        </p:spPr>
        <p:txBody>
          <a:bodyPr/>
          <a:lstStyle>
            <a:lvl1pPr marL="0" indent="0">
              <a:buNone/>
              <a:defRPr sz="1398">
                <a:solidFill>
                  <a:schemeClr val="tx1"/>
                </a:solidFill>
              </a:defRPr>
            </a:lvl1pPr>
            <a:lvl2pPr marL="266365" indent="0">
              <a:buNone/>
              <a:defRPr sz="1165">
                <a:solidFill>
                  <a:schemeClr val="tx1">
                    <a:tint val="75000"/>
                  </a:schemeClr>
                </a:solidFill>
              </a:defRPr>
            </a:lvl2pPr>
            <a:lvl3pPr marL="532729" indent="0">
              <a:buNone/>
              <a:defRPr sz="1049">
                <a:solidFill>
                  <a:schemeClr val="tx1">
                    <a:tint val="75000"/>
                  </a:schemeClr>
                </a:solidFill>
              </a:defRPr>
            </a:lvl3pPr>
            <a:lvl4pPr marL="799094" indent="0">
              <a:buNone/>
              <a:defRPr sz="932">
                <a:solidFill>
                  <a:schemeClr val="tx1">
                    <a:tint val="75000"/>
                  </a:schemeClr>
                </a:solidFill>
              </a:defRPr>
            </a:lvl4pPr>
            <a:lvl5pPr marL="1065459" indent="0">
              <a:buNone/>
              <a:defRPr sz="932">
                <a:solidFill>
                  <a:schemeClr val="tx1">
                    <a:tint val="75000"/>
                  </a:schemeClr>
                </a:solidFill>
              </a:defRPr>
            </a:lvl5pPr>
            <a:lvl6pPr marL="1331824" indent="0">
              <a:buNone/>
              <a:defRPr sz="932">
                <a:solidFill>
                  <a:schemeClr val="tx1">
                    <a:tint val="75000"/>
                  </a:schemeClr>
                </a:solidFill>
              </a:defRPr>
            </a:lvl6pPr>
            <a:lvl7pPr marL="1598188" indent="0">
              <a:buNone/>
              <a:defRPr sz="932">
                <a:solidFill>
                  <a:schemeClr val="tx1">
                    <a:tint val="75000"/>
                  </a:schemeClr>
                </a:solidFill>
              </a:defRPr>
            </a:lvl7pPr>
            <a:lvl8pPr marL="1864553" indent="0">
              <a:buNone/>
              <a:defRPr sz="932">
                <a:solidFill>
                  <a:schemeClr val="tx1">
                    <a:tint val="75000"/>
                  </a:schemeClr>
                </a:solidFill>
              </a:defRPr>
            </a:lvl8pPr>
            <a:lvl9pPr marL="2130918" indent="0">
              <a:buNone/>
              <a:defRPr sz="93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A7CABF-4C7D-4343-9BC9-9154BE76A154}" type="datetime1">
              <a:rPr lang="en-GB" smtClean="0"/>
              <a:t>28/03/2024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48693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6276" y="2012414"/>
            <a:ext cx="226425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697123" y="2012414"/>
            <a:ext cx="226425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8FFF83-7E58-4637-90DD-BDC5DCDD4CD2}" type="datetime1">
              <a:rPr lang="en-GB" smtClean="0"/>
              <a:t>28/03/2024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323646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66971" y="1853171"/>
            <a:ext cx="22538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en-US"/>
              <a:t>Edit Master text styles</a:t>
            </a:r>
          </a:p>
        </p:txBody>
      </p:sp>
      <p:sp>
        <p:nvSpPr>
          <p:cNvPr id="4" name="Content Placeholder 3"/>
          <p:cNvSpPr>
            <a:spLocks noGrp="1"/>
          </p:cNvSpPr>
          <p:nvPr>
            <p:ph sz="half" idx="2"/>
          </p:nvPr>
        </p:nvSpPr>
        <p:spPr>
          <a:xfrm>
            <a:off x="366971" y="2761381"/>
            <a:ext cx="2253845"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697123" y="1853171"/>
            <a:ext cx="22649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en-US"/>
              <a:t>Edit Master text styles</a:t>
            </a:r>
          </a:p>
        </p:txBody>
      </p:sp>
      <p:sp>
        <p:nvSpPr>
          <p:cNvPr id="6" name="Content Placeholder 5"/>
          <p:cNvSpPr>
            <a:spLocks noGrp="1"/>
          </p:cNvSpPr>
          <p:nvPr>
            <p:ph sz="quarter" idx="4"/>
          </p:nvPr>
        </p:nvSpPr>
        <p:spPr>
          <a:xfrm>
            <a:off x="2697123" y="2761381"/>
            <a:ext cx="2264945"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19BB7-5549-4BAF-B5FF-74332C019B5F}" type="datetime1">
              <a:rPr lang="en-GB" smtClean="0"/>
              <a:t>28/03/2024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120461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804D90-5916-4F03-979E-8430947BF667}" type="datetime1">
              <a:rPr lang="en-GB" smtClean="0"/>
              <a:t>28/03/2024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46711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604DA-B2F9-4B11-8E38-991E8EEAF3A4}" type="datetime1">
              <a:rPr lang="en-GB" smtClean="0"/>
              <a:t>28/03/2024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387804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en-US"/>
              <a:t>Click to edit Master title style</a:t>
            </a:r>
            <a:endParaRPr lang="en-US" dirty="0"/>
          </a:p>
        </p:txBody>
      </p:sp>
      <p:sp>
        <p:nvSpPr>
          <p:cNvPr id="3" name="Content Placeholder 2"/>
          <p:cNvSpPr>
            <a:spLocks noGrp="1"/>
          </p:cNvSpPr>
          <p:nvPr>
            <p:ph idx="1"/>
          </p:nvPr>
        </p:nvSpPr>
        <p:spPr>
          <a:xfrm>
            <a:off x="2264945" y="1088455"/>
            <a:ext cx="2697123" cy="5372269"/>
          </a:xfrm>
        </p:spPr>
        <p:txBody>
          <a:bodyPr/>
          <a:lstStyle>
            <a:lvl1pPr>
              <a:defRPr sz="1864"/>
            </a:lvl1pPr>
            <a:lvl2pPr>
              <a:defRPr sz="1631"/>
            </a:lvl2pPr>
            <a:lvl3pPr>
              <a:defRPr sz="1398"/>
            </a:lvl3pPr>
            <a:lvl4pPr>
              <a:defRPr sz="1165"/>
            </a:lvl4pPr>
            <a:lvl5pPr>
              <a:defRPr sz="1165"/>
            </a:lvl5pPr>
            <a:lvl6pPr>
              <a:defRPr sz="1165"/>
            </a:lvl6pPr>
            <a:lvl7pPr>
              <a:defRPr sz="1165"/>
            </a:lvl7pPr>
            <a:lvl8pPr>
              <a:defRPr sz="1165"/>
            </a:lvl8pPr>
            <a:lvl9pPr>
              <a:defRPr sz="116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en-US"/>
              <a:t>Edit Master text styles</a:t>
            </a:r>
          </a:p>
        </p:txBody>
      </p:sp>
      <p:sp>
        <p:nvSpPr>
          <p:cNvPr id="5" name="Date Placeholder 4"/>
          <p:cNvSpPr>
            <a:spLocks noGrp="1"/>
          </p:cNvSpPr>
          <p:nvPr>
            <p:ph type="dt" sz="half" idx="10"/>
          </p:nvPr>
        </p:nvSpPr>
        <p:spPr/>
        <p:txBody>
          <a:bodyPr/>
          <a:lstStyle/>
          <a:p>
            <a:fld id="{3656A5C4-760C-43A5-A6CF-BB6C2DCE1FF8}" type="datetime1">
              <a:rPr lang="en-GB" smtClean="0"/>
              <a:t>28/03/2024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76164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en-US"/>
              <a:t>Click to edit Master title style</a:t>
            </a:r>
            <a:endParaRPr lang="en-US" dirty="0"/>
          </a:p>
        </p:txBody>
      </p:sp>
      <p:sp>
        <p:nvSpPr>
          <p:cNvPr id="3" name="Picture Placeholder 2"/>
          <p:cNvSpPr>
            <a:spLocks noGrp="1" noChangeAspect="1"/>
          </p:cNvSpPr>
          <p:nvPr>
            <p:ph type="pic" idx="1"/>
          </p:nvPr>
        </p:nvSpPr>
        <p:spPr>
          <a:xfrm>
            <a:off x="2264945" y="1088455"/>
            <a:ext cx="2697123" cy="5372269"/>
          </a:xfrm>
        </p:spPr>
        <p:txBody>
          <a:bodyPr anchor="t"/>
          <a:lstStyle>
            <a:lvl1pPr marL="0" indent="0">
              <a:buNone/>
              <a:defRPr sz="1864"/>
            </a:lvl1pPr>
            <a:lvl2pPr marL="266365" indent="0">
              <a:buNone/>
              <a:defRPr sz="1631"/>
            </a:lvl2pPr>
            <a:lvl3pPr marL="532729" indent="0">
              <a:buNone/>
              <a:defRPr sz="1398"/>
            </a:lvl3pPr>
            <a:lvl4pPr marL="799094" indent="0">
              <a:buNone/>
              <a:defRPr sz="1165"/>
            </a:lvl4pPr>
            <a:lvl5pPr marL="1065459" indent="0">
              <a:buNone/>
              <a:defRPr sz="1165"/>
            </a:lvl5pPr>
            <a:lvl6pPr marL="1331824" indent="0">
              <a:buNone/>
              <a:defRPr sz="1165"/>
            </a:lvl6pPr>
            <a:lvl7pPr marL="1598188" indent="0">
              <a:buNone/>
              <a:defRPr sz="1165"/>
            </a:lvl7pPr>
            <a:lvl8pPr marL="1864553" indent="0">
              <a:buNone/>
              <a:defRPr sz="1165"/>
            </a:lvl8pPr>
            <a:lvl9pPr marL="2130918" indent="0">
              <a:buNone/>
              <a:defRPr sz="1165"/>
            </a:lvl9pPr>
          </a:lstStyle>
          <a:p>
            <a:r>
              <a:rPr lang="en-US"/>
              <a:t>Click icon to add picture</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en-US"/>
              <a:t>Edit Master text styles</a:t>
            </a:r>
          </a:p>
        </p:txBody>
      </p:sp>
      <p:sp>
        <p:nvSpPr>
          <p:cNvPr id="5" name="Date Placeholder 4"/>
          <p:cNvSpPr>
            <a:spLocks noGrp="1"/>
          </p:cNvSpPr>
          <p:nvPr>
            <p:ph type="dt" sz="half" idx="10"/>
          </p:nvPr>
        </p:nvSpPr>
        <p:spPr/>
        <p:txBody>
          <a:bodyPr/>
          <a:lstStyle/>
          <a:p>
            <a:fld id="{D0E20DC2-4999-4AC9-A4D1-F5D67A0D7B90}" type="datetime1">
              <a:rPr lang="en-GB" smtClean="0"/>
              <a:t>28/03/2024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106007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699">
                <a:solidFill>
                  <a:schemeClr val="tx1">
                    <a:tint val="75000"/>
                  </a:schemeClr>
                </a:solidFill>
              </a:defRPr>
            </a:lvl1pPr>
          </a:lstStyle>
          <a:p>
            <a:fld id="{9AEED62B-EBB5-4F8E-B802-D381386E2CA4}" type="datetime1">
              <a:rPr lang="en-GB" smtClean="0"/>
              <a:t>28/03/2024</a:t>
            </a:fld>
            <a:endParaRPr lang="en-GB"/>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699">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699">
                <a:solidFill>
                  <a:schemeClr val="tx1">
                    <a:tint val="75000"/>
                  </a:schemeClr>
                </a:solidFill>
              </a:defRPr>
            </a:lvl1pPr>
          </a:lstStyle>
          <a:p>
            <a:fld id="{D9C79721-3CA6-44BC-B25B-2359F50D8DC4}" type="slidenum">
              <a:rPr lang="en-GB" smtClean="0"/>
              <a:t>‹#›</a:t>
            </a:fld>
            <a:endParaRPr lang="en-GB"/>
          </a:p>
        </p:txBody>
      </p:sp>
    </p:spTree>
    <p:extLst>
      <p:ext uri="{BB962C8B-B14F-4D97-AF65-F5344CB8AC3E}">
        <p14:creationId xmlns:p14="http://schemas.microsoft.com/office/powerpoint/2010/main" val="1522927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532729" rtl="0" eaLnBrk="1" latinLnBrk="0" hangingPunct="1">
        <a:lnSpc>
          <a:spcPct val="90000"/>
        </a:lnSpc>
        <a:spcBef>
          <a:spcPct val="0"/>
        </a:spcBef>
        <a:buNone/>
        <a:defRPr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9pPr>
    </p:bodyStyle>
    <p:otherStyle>
      <a:defPPr>
        <a:defRPr lang="en-US"/>
      </a:defPPr>
      <a:lvl1pPr marL="0" algn="l" defTabSz="532729" rtl="0" eaLnBrk="1" latinLnBrk="0" hangingPunct="1">
        <a:defRPr sz="1049" kern="1200">
          <a:solidFill>
            <a:schemeClr val="tx1"/>
          </a:solidFill>
          <a:latin typeface="+mn-lt"/>
          <a:ea typeface="+mn-ea"/>
          <a:cs typeface="+mn-cs"/>
        </a:defRPr>
      </a:lvl1pPr>
      <a:lvl2pPr marL="266365" algn="l" defTabSz="532729" rtl="0" eaLnBrk="1" latinLnBrk="0" hangingPunct="1">
        <a:defRPr sz="1049" kern="1200">
          <a:solidFill>
            <a:schemeClr val="tx1"/>
          </a:solidFill>
          <a:latin typeface="+mn-lt"/>
          <a:ea typeface="+mn-ea"/>
          <a:cs typeface="+mn-cs"/>
        </a:defRPr>
      </a:lvl2pPr>
      <a:lvl3pPr marL="532729" algn="l" defTabSz="532729" rtl="0" eaLnBrk="1" latinLnBrk="0" hangingPunct="1">
        <a:defRPr sz="1049" kern="1200">
          <a:solidFill>
            <a:schemeClr val="tx1"/>
          </a:solidFill>
          <a:latin typeface="+mn-lt"/>
          <a:ea typeface="+mn-ea"/>
          <a:cs typeface="+mn-cs"/>
        </a:defRPr>
      </a:lvl3pPr>
      <a:lvl4pPr marL="799094" algn="l" defTabSz="532729" rtl="0" eaLnBrk="1" latinLnBrk="0" hangingPunct="1">
        <a:defRPr sz="1049" kern="1200">
          <a:solidFill>
            <a:schemeClr val="tx1"/>
          </a:solidFill>
          <a:latin typeface="+mn-lt"/>
          <a:ea typeface="+mn-ea"/>
          <a:cs typeface="+mn-cs"/>
        </a:defRPr>
      </a:lvl4pPr>
      <a:lvl5pPr marL="1065459" algn="l" defTabSz="532729" rtl="0" eaLnBrk="1" latinLnBrk="0" hangingPunct="1">
        <a:defRPr sz="1049" kern="1200">
          <a:solidFill>
            <a:schemeClr val="tx1"/>
          </a:solidFill>
          <a:latin typeface="+mn-lt"/>
          <a:ea typeface="+mn-ea"/>
          <a:cs typeface="+mn-cs"/>
        </a:defRPr>
      </a:lvl5pPr>
      <a:lvl6pPr marL="1331824" algn="l" defTabSz="532729" rtl="0" eaLnBrk="1" latinLnBrk="0" hangingPunct="1">
        <a:defRPr sz="1049" kern="1200">
          <a:solidFill>
            <a:schemeClr val="tx1"/>
          </a:solidFill>
          <a:latin typeface="+mn-lt"/>
          <a:ea typeface="+mn-ea"/>
          <a:cs typeface="+mn-cs"/>
        </a:defRPr>
      </a:lvl6pPr>
      <a:lvl7pPr marL="1598188" algn="l" defTabSz="532729" rtl="0" eaLnBrk="1" latinLnBrk="0" hangingPunct="1">
        <a:defRPr sz="1049" kern="1200">
          <a:solidFill>
            <a:schemeClr val="tx1"/>
          </a:solidFill>
          <a:latin typeface="+mn-lt"/>
          <a:ea typeface="+mn-ea"/>
          <a:cs typeface="+mn-cs"/>
        </a:defRPr>
      </a:lvl7pPr>
      <a:lvl8pPr marL="1864553" algn="l" defTabSz="532729" rtl="0" eaLnBrk="1" latinLnBrk="0" hangingPunct="1">
        <a:defRPr sz="1049" kern="1200">
          <a:solidFill>
            <a:schemeClr val="tx1"/>
          </a:solidFill>
          <a:latin typeface="+mn-lt"/>
          <a:ea typeface="+mn-ea"/>
          <a:cs typeface="+mn-cs"/>
        </a:defRPr>
      </a:lvl8pPr>
      <a:lvl9pPr marL="2130918" algn="l" defTabSz="532729" rtl="0" eaLnBrk="1" latinLnBrk="0" hangingPunct="1">
        <a:defRPr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multipliers-project.org/"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ADCF9-19BA-9A68-F87E-D3989FB64B99}"/>
              </a:ext>
            </a:extLst>
          </p:cNvPr>
          <p:cNvSpPr/>
          <p:nvPr/>
        </p:nvSpPr>
        <p:spPr>
          <a:xfrm>
            <a:off x="952196" y="1758236"/>
            <a:ext cx="3413894" cy="9088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434340">
              <a:spcAft>
                <a:spcPts val="600"/>
              </a:spcAft>
            </a:pPr>
            <a:r>
              <a:rPr lang="el-GR" sz="3000" dirty="0">
                <a:solidFill>
                  <a:schemeClr val="bg1"/>
                </a:solidFill>
                <a:latin typeface="Arial Black"/>
              </a:rPr>
              <a:t>ΠΑΙΧΝΙΔΙ ΕΠΙΒΙΩΣΗΣ</a:t>
            </a:r>
            <a:endParaRPr lang="en-GB" sz="3000">
              <a:solidFill>
                <a:schemeClr val="bg1"/>
              </a:solidFill>
              <a:latin typeface="Arial Black"/>
            </a:endParaRPr>
          </a:p>
        </p:txBody>
      </p:sp>
      <p:sp>
        <p:nvSpPr>
          <p:cNvPr id="3" name="TextBox 2">
            <a:extLst>
              <a:ext uri="{FF2B5EF4-FFF2-40B4-BE49-F238E27FC236}">
                <a16:creationId xmlns:a16="http://schemas.microsoft.com/office/drawing/2014/main" id="{5566C8ED-F26A-29D5-2463-041A23DEA1A2}"/>
              </a:ext>
            </a:extLst>
          </p:cNvPr>
          <p:cNvSpPr txBox="1"/>
          <p:nvPr/>
        </p:nvSpPr>
        <p:spPr>
          <a:xfrm>
            <a:off x="1645315" y="2789134"/>
            <a:ext cx="3413894" cy="754053"/>
          </a:xfrm>
          <a:prstGeom prst="rect">
            <a:avLst/>
          </a:prstGeom>
          <a:noFill/>
        </p:spPr>
        <p:txBody>
          <a:bodyPr wrap="square" lIns="91440" tIns="45720" rIns="91440" bIns="45720" rtlCol="0" anchor="t">
            <a:spAutoFit/>
          </a:bodyPr>
          <a:lstStyle/>
          <a:p>
            <a:pPr algn="ctr" defTabSz="434340">
              <a:spcAft>
                <a:spcPts val="600"/>
              </a:spcAft>
            </a:pPr>
            <a:r>
              <a:rPr lang="el-GR" sz="1900" i="1" dirty="0">
                <a:solidFill>
                  <a:srgbClr val="FFFFFF"/>
                </a:solidFill>
                <a:effectLst>
                  <a:outerShdw blurRad="38100" dist="38100" dir="2700000" algn="tl">
                    <a:srgbClr val="000000">
                      <a:alpha val="43137"/>
                    </a:srgbClr>
                  </a:outerShdw>
                </a:effectLst>
                <a:latin typeface="Aptos Narrow"/>
              </a:rPr>
              <a:t>Τα μικρόβια είναι παντού! </a:t>
            </a:r>
            <a:endParaRPr lang="en-GB" sz="2000" i="1" dirty="0">
              <a:solidFill>
                <a:srgbClr val="FFFFFF"/>
              </a:solidFill>
              <a:effectLst>
                <a:outerShdw blurRad="38100" dist="38100" dir="2700000" algn="tl">
                  <a:srgbClr val="000000">
                    <a:alpha val="43137"/>
                  </a:srgbClr>
                </a:outerShdw>
              </a:effectLst>
              <a:latin typeface="Aptos Narrow"/>
            </a:endParaRPr>
          </a:p>
          <a:p>
            <a:pPr algn="ctr" defTabSz="434340">
              <a:spcAft>
                <a:spcPts val="600"/>
              </a:spcAft>
            </a:pPr>
            <a:r>
              <a:rPr lang="el-GR" sz="1900" i="1" dirty="0">
                <a:solidFill>
                  <a:srgbClr val="FFFFFF"/>
                </a:solidFill>
                <a:effectLst>
                  <a:outerShdw blurRad="38100" dist="38100" dir="2700000" algn="tl">
                    <a:srgbClr val="000000">
                      <a:alpha val="43137"/>
                    </a:srgbClr>
                  </a:outerShdw>
                </a:effectLst>
                <a:latin typeface="Aptos Narrow"/>
              </a:rPr>
              <a:t>Εσύ, μπορείς να επιβιώσεις;</a:t>
            </a:r>
            <a:endParaRPr lang="en-GB" sz="2000" i="1">
              <a:solidFill>
                <a:srgbClr val="FFFFFF"/>
              </a:solidFill>
              <a:effectLst>
                <a:outerShdw blurRad="38100" dist="38100" dir="2700000" algn="tl">
                  <a:srgbClr val="000000">
                    <a:alpha val="43137"/>
                  </a:srgbClr>
                </a:outerShdw>
              </a:effectLst>
              <a:latin typeface="Aptos Narrow"/>
              <a:ea typeface="Calibri"/>
              <a:cs typeface="Calibri"/>
            </a:endParaRPr>
          </a:p>
        </p:txBody>
      </p:sp>
      <p:sp>
        <p:nvSpPr>
          <p:cNvPr id="5" name="TextBox 4"/>
          <p:cNvSpPr txBox="1"/>
          <p:nvPr/>
        </p:nvSpPr>
        <p:spPr>
          <a:xfrm>
            <a:off x="660988" y="4256283"/>
            <a:ext cx="4094475" cy="923330"/>
          </a:xfrm>
          <a:prstGeom prst="rect">
            <a:avLst/>
          </a:prstGeom>
          <a:noFill/>
        </p:spPr>
        <p:txBody>
          <a:bodyPr wrap="square" lIns="91440" tIns="45720" rIns="91440" bIns="45720" rtlCol="0" anchor="t">
            <a:spAutoFit/>
          </a:bodyPr>
          <a:lstStyle/>
          <a:p>
            <a:r>
              <a:rPr lang="el-GR" sz="1200" b="1" u="sng" dirty="0">
                <a:solidFill>
                  <a:srgbClr val="FFFFFF"/>
                </a:solidFill>
                <a:latin typeface="Aptos Narrow"/>
              </a:rPr>
              <a:t>Σκοπός του παιχνιδιού</a:t>
            </a:r>
            <a:r>
              <a:rPr lang="en-US" sz="1200" b="1" dirty="0">
                <a:solidFill>
                  <a:srgbClr val="FFFFFF"/>
                </a:solidFill>
                <a:latin typeface="Aptos Narrow"/>
              </a:rPr>
              <a:t>:</a:t>
            </a:r>
            <a:endParaRPr lang="el-GR" sz="1200" b="1" dirty="0">
              <a:solidFill>
                <a:srgbClr val="FFFFFF"/>
              </a:solidFill>
              <a:latin typeface="Aptos Narrow"/>
            </a:endParaRPr>
          </a:p>
          <a:p>
            <a:r>
              <a:rPr lang="el-GR" sz="1200" dirty="0">
                <a:solidFill>
                  <a:srgbClr val="FFFFFF"/>
                </a:solidFill>
                <a:latin typeface="Aptos Narrow"/>
              </a:rPr>
              <a:t>Ο σκοπός είναι να καταπολεμήσει ο παίκτης αποτελεσματικά 5 μικροοργανισμούς/μικρόβια.</a:t>
            </a:r>
          </a:p>
          <a:p>
            <a:endParaRPr lang="en-GB" dirty="0">
              <a:solidFill>
                <a:srgbClr val="FFFFFF"/>
              </a:solidFill>
              <a:latin typeface="Aptos Narrow"/>
            </a:endParaRPr>
          </a:p>
        </p:txBody>
      </p:sp>
      <p:sp>
        <p:nvSpPr>
          <p:cNvPr id="6" name="TextBox 5"/>
          <p:cNvSpPr txBox="1"/>
          <p:nvPr/>
        </p:nvSpPr>
        <p:spPr>
          <a:xfrm>
            <a:off x="663056" y="5107380"/>
            <a:ext cx="4094476" cy="1200329"/>
          </a:xfrm>
          <a:prstGeom prst="rect">
            <a:avLst/>
          </a:prstGeom>
          <a:noFill/>
        </p:spPr>
        <p:txBody>
          <a:bodyPr wrap="square" lIns="91440" tIns="45720" rIns="91440" bIns="45720" rtlCol="0" anchor="t">
            <a:spAutoFit/>
          </a:bodyPr>
          <a:lstStyle/>
          <a:p>
            <a:r>
              <a:rPr lang="el-GR" sz="1200" b="1" u="sng" dirty="0">
                <a:solidFill>
                  <a:srgbClr val="FFFFFF"/>
                </a:solidFill>
                <a:latin typeface="Aptos Narrow"/>
              </a:rPr>
              <a:t>Περιεχόμενα</a:t>
            </a:r>
            <a:r>
              <a:rPr lang="en-US" sz="1200" b="1" u="sng" dirty="0">
                <a:solidFill>
                  <a:srgbClr val="FFFFFF"/>
                </a:solidFill>
                <a:latin typeface="Aptos Narrow"/>
              </a:rPr>
              <a:t>:</a:t>
            </a:r>
            <a:endParaRPr lang="el-GR" sz="1200" b="1" u="sng" dirty="0">
              <a:solidFill>
                <a:srgbClr val="FFFFFF"/>
              </a:solidFill>
              <a:latin typeface="Aptos Narrow"/>
            </a:endParaRPr>
          </a:p>
          <a:p>
            <a:r>
              <a:rPr lang="el-GR" sz="1200" dirty="0">
                <a:solidFill>
                  <a:srgbClr val="FFFFFF"/>
                </a:solidFill>
                <a:latin typeface="Aptos Narrow"/>
              </a:rPr>
              <a:t>1 Ταμπλό, 6 πιόνια, 1 ζάρι, 25 κάρτες μικροοργανισμών (15 κάρτες βακτηρίων, 10 κάρτες μυκήτων, 10 κάρτες ιών), 39 κάρτες θεραπείας (10 κάρτες αντιβιοτικών,</a:t>
            </a:r>
            <a:r>
              <a:rPr lang="el-GR" sz="1200" dirty="0">
                <a:solidFill>
                  <a:srgbClr val="FFFFFF"/>
                </a:solidFill>
                <a:latin typeface="Aptos Narrow"/>
                <a:cs typeface="Calibri"/>
              </a:rPr>
              <a:t> 5 </a:t>
            </a:r>
            <a:r>
              <a:rPr lang="el-GR" sz="1200" dirty="0">
                <a:solidFill>
                  <a:srgbClr val="FFFFFF"/>
                </a:solidFill>
                <a:latin typeface="Calibri"/>
                <a:cs typeface="Calibri"/>
              </a:rPr>
              <a:t>κάρτες</a:t>
            </a:r>
            <a:r>
              <a:rPr lang="el-GR" sz="1200" dirty="0">
                <a:solidFill>
                  <a:srgbClr val="FFFFFF"/>
                </a:solidFill>
                <a:ea typeface="+mn-lt"/>
                <a:cs typeface="+mn-lt"/>
              </a:rPr>
              <a:t> αντιμυκητιακών  φαρμάκων</a:t>
            </a:r>
            <a:r>
              <a:rPr lang="el-GR" sz="1200" dirty="0">
                <a:solidFill>
                  <a:srgbClr val="FFFFFF"/>
                </a:solidFill>
                <a:latin typeface="Aptos Narrow"/>
              </a:rPr>
              <a:t>,</a:t>
            </a:r>
            <a:r>
              <a:rPr lang="en-US" sz="1200" dirty="0">
                <a:solidFill>
                  <a:srgbClr val="FFFFFF"/>
                </a:solidFill>
                <a:latin typeface="Aptos Narrow"/>
              </a:rPr>
              <a:t> </a:t>
            </a:r>
            <a:r>
              <a:rPr lang="el-GR" sz="1200" dirty="0">
                <a:solidFill>
                  <a:srgbClr val="FFFFFF"/>
                </a:solidFill>
                <a:latin typeface="Aptos Narrow"/>
              </a:rPr>
              <a:t>12 κάρτες αντιορών, 12 κάρτες εμβολίων), 13 </a:t>
            </a:r>
            <a:r>
              <a:rPr lang="en-US" sz="1200" dirty="0">
                <a:solidFill>
                  <a:srgbClr val="FFFFFF"/>
                </a:solidFill>
                <a:latin typeface="Aptos Narrow"/>
              </a:rPr>
              <a:t>mystery cards.</a:t>
            </a:r>
            <a:endParaRPr lang="en-GB" sz="1200" dirty="0">
              <a:solidFill>
                <a:srgbClr val="FFFFFF"/>
              </a:solidFill>
              <a:latin typeface="Aptos Narrow"/>
            </a:endParaRPr>
          </a:p>
        </p:txBody>
      </p:sp>
      <p:sp>
        <p:nvSpPr>
          <p:cNvPr id="7" name="TextBox 6"/>
          <p:cNvSpPr txBox="1"/>
          <p:nvPr/>
        </p:nvSpPr>
        <p:spPr>
          <a:xfrm>
            <a:off x="3223234" y="521328"/>
            <a:ext cx="1145504" cy="523220"/>
          </a:xfrm>
          <a:prstGeom prst="rect">
            <a:avLst/>
          </a:prstGeom>
          <a:noFill/>
        </p:spPr>
        <p:txBody>
          <a:bodyPr wrap="square" rtlCol="0">
            <a:spAutoFit/>
          </a:bodyPr>
          <a:lstStyle/>
          <a:p>
            <a:r>
              <a:rPr lang="el-GR" sz="1400" dirty="0">
                <a:solidFill>
                  <a:srgbClr val="FFFFFF"/>
                </a:solidFill>
              </a:rPr>
              <a:t>ΗΛΙΚΙΑ</a:t>
            </a:r>
          </a:p>
          <a:p>
            <a:r>
              <a:rPr lang="el-GR" sz="1400" dirty="0">
                <a:solidFill>
                  <a:srgbClr val="FFFFFF"/>
                </a:solidFill>
              </a:rPr>
              <a:t>12+</a:t>
            </a:r>
            <a:endParaRPr lang="en-GB" sz="1400" dirty="0">
              <a:solidFill>
                <a:srgbClr val="FFFFFF"/>
              </a:solidFill>
            </a:endParaRPr>
          </a:p>
        </p:txBody>
      </p:sp>
      <p:cxnSp>
        <p:nvCxnSpPr>
          <p:cNvPr id="8" name="Straight Connector 7">
            <a:extLst>
              <a:ext uri="{FF2B5EF4-FFF2-40B4-BE49-F238E27FC236}">
                <a16:creationId xmlns:a16="http://schemas.microsoft.com/office/drawing/2014/main" id="{EEF772EF-C0F7-8E9A-DF01-3804DA7AD53A}"/>
              </a:ext>
            </a:extLst>
          </p:cNvPr>
          <p:cNvCxnSpPr/>
          <p:nvPr/>
        </p:nvCxnSpPr>
        <p:spPr>
          <a:xfrm>
            <a:off x="4041079" y="510513"/>
            <a:ext cx="0" cy="64633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DA52AE-9401-A430-39C2-0BB0DC496FBF}"/>
              </a:ext>
            </a:extLst>
          </p:cNvPr>
          <p:cNvSpPr txBox="1"/>
          <p:nvPr/>
        </p:nvSpPr>
        <p:spPr>
          <a:xfrm>
            <a:off x="4023821" y="505316"/>
            <a:ext cx="792314" cy="523220"/>
          </a:xfrm>
          <a:prstGeom prst="rect">
            <a:avLst/>
          </a:prstGeom>
          <a:noFill/>
        </p:spPr>
        <p:txBody>
          <a:bodyPr wrap="square" rtlCol="0">
            <a:spAutoFit/>
          </a:bodyPr>
          <a:lstStyle/>
          <a:p>
            <a:pPr algn="ctr"/>
            <a:r>
              <a:rPr lang="en-GB" sz="1400" dirty="0">
                <a:solidFill>
                  <a:srgbClr val="FFFFFF"/>
                </a:solidFill>
              </a:rPr>
              <a:t>2-6</a:t>
            </a:r>
            <a:endParaRPr lang="el-GR" sz="1400" dirty="0">
              <a:solidFill>
                <a:srgbClr val="FFFFFF"/>
              </a:solidFill>
            </a:endParaRPr>
          </a:p>
          <a:p>
            <a:r>
              <a:rPr lang="el-GR" sz="1400" dirty="0">
                <a:solidFill>
                  <a:srgbClr val="FFFFFF"/>
                </a:solidFill>
              </a:rPr>
              <a:t>ΠΑΙΚΤΕΣ</a:t>
            </a:r>
            <a:endParaRPr lang="en-GB" sz="1400" dirty="0">
              <a:solidFill>
                <a:srgbClr val="FFFFFF"/>
              </a:solidFill>
            </a:endParaRPr>
          </a:p>
        </p:txBody>
      </p:sp>
    </p:spTree>
    <p:extLst>
      <p:ext uri="{BB962C8B-B14F-4D97-AF65-F5344CB8AC3E}">
        <p14:creationId xmlns:p14="http://schemas.microsoft.com/office/powerpoint/2010/main" val="27589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2" name="TextBox 1"/>
          <p:cNvSpPr txBox="1"/>
          <p:nvPr/>
        </p:nvSpPr>
        <p:spPr>
          <a:xfrm>
            <a:off x="390525" y="556260"/>
            <a:ext cx="4591050" cy="4493538"/>
          </a:xfrm>
          <a:prstGeom prst="rect">
            <a:avLst/>
          </a:prstGeom>
          <a:solidFill>
            <a:srgbClr val="9147C9"/>
          </a:solidFill>
        </p:spPr>
        <p:txBody>
          <a:bodyPr wrap="square" lIns="91440" tIns="45720" rIns="91440" bIns="45720" rtlCol="0" anchor="t">
            <a:spAutoFit/>
          </a:bodyPr>
          <a:lstStyle/>
          <a:p>
            <a:pPr algn="just"/>
            <a:r>
              <a:rPr lang="el-GR" sz="1300" dirty="0">
                <a:solidFill>
                  <a:srgbClr val="FFFFFF"/>
                </a:solidFill>
                <a:latin typeface="Aptos Narrow"/>
              </a:rPr>
              <a:t>Το επιτραπέζιο παιχνίδι σχεδιάστηκε και κατασκευάστηκε από ομάδα μαθητών της Ελληνικής Ιδιωτικής Σχολής ΠΑΣΚΑΛ Λευκωσίας στο πλαίσιο του Ευρωπαϊκού προγράμματος </a:t>
            </a:r>
            <a:r>
              <a:rPr lang="en-US" sz="1300" dirty="0">
                <a:solidFill>
                  <a:srgbClr val="FFFFFF"/>
                </a:solidFill>
                <a:latin typeface="Aptos Narrow"/>
              </a:rPr>
              <a:t>MULTIPLIERS </a:t>
            </a:r>
            <a:r>
              <a:rPr lang="en-US" sz="1300" dirty="0">
                <a:solidFill>
                  <a:schemeClr val="bg1"/>
                </a:solidFill>
                <a:latin typeface="Aptos Narrow"/>
              </a:rPr>
              <a:t>(</a:t>
            </a:r>
            <a:r>
              <a:rPr lang="en-US" sz="1300" dirty="0">
                <a:solidFill>
                  <a:schemeClr val="bg1"/>
                </a:solidFill>
                <a:latin typeface="Aptos Narrow"/>
                <a:hlinkClick r:id="rId3">
                  <a:extLst>
                    <a:ext uri="{A12FA001-AC4F-418D-AE19-62706E023703}">
                      <ahyp:hlinkClr xmlns:ahyp="http://schemas.microsoft.com/office/drawing/2018/hyperlinkcolor" val="tx"/>
                    </a:ext>
                  </a:extLst>
                </a:hlinkClick>
              </a:rPr>
              <a:t>https://multipliers-project.org/</a:t>
            </a:r>
            <a:r>
              <a:rPr lang="en-US" sz="1300" dirty="0">
                <a:solidFill>
                  <a:schemeClr val="bg1"/>
                </a:solidFill>
                <a:latin typeface="Aptos Narrow"/>
              </a:rPr>
              <a:t> GA </a:t>
            </a:r>
            <a:r>
              <a:rPr lang="en-US" sz="1300" dirty="0">
                <a:solidFill>
                  <a:srgbClr val="FFFFFF"/>
                </a:solidFill>
                <a:latin typeface="Aptos Narrow"/>
              </a:rPr>
              <a:t>No. 101006255)</a:t>
            </a:r>
            <a:r>
              <a:rPr lang="el-GR" sz="1300" dirty="0">
                <a:solidFill>
                  <a:srgbClr val="FFFFFF"/>
                </a:solidFill>
                <a:latin typeface="Aptos Narrow"/>
              </a:rPr>
              <a:t> το οποίο συντονίζει η Ερευνητική Ομάδα Μάθησης στις Φυσικές Επιστήμες του Πανεπιστημίου Κύπρου. </a:t>
            </a:r>
          </a:p>
          <a:p>
            <a:pPr algn="just"/>
            <a:endParaRPr lang="el-GR" sz="1400" b="1" u="sng" dirty="0">
              <a:solidFill>
                <a:srgbClr val="FFFFFF"/>
              </a:solidFill>
              <a:latin typeface="Aptos Narrow"/>
            </a:endParaRPr>
          </a:p>
          <a:p>
            <a:pPr algn="ctr"/>
            <a:r>
              <a:rPr lang="el-GR" sz="1300" b="1" dirty="0" err="1">
                <a:solidFill>
                  <a:srgbClr val="FFFFFF"/>
                </a:solidFill>
                <a:latin typeface="Aptos Narrow"/>
              </a:rPr>
              <a:t>Tη</a:t>
            </a:r>
            <a:r>
              <a:rPr lang="el-GR" sz="1300" b="1" dirty="0">
                <a:solidFill>
                  <a:srgbClr val="FFFFFF"/>
                </a:solidFill>
                <a:latin typeface="Aptos Narrow"/>
              </a:rPr>
              <a:t> δημιουργία του παιχνιδιού επιμελήθηκαν οι μαθητές:</a:t>
            </a:r>
          </a:p>
          <a:p>
            <a:pPr algn="ctr"/>
            <a:r>
              <a:rPr lang="el-GR" sz="1300" dirty="0">
                <a:solidFill>
                  <a:srgbClr val="FFFFFF"/>
                </a:solidFill>
                <a:latin typeface="Aptos Narrow"/>
              </a:rPr>
              <a:t>Αντωνίου Μάριος</a:t>
            </a:r>
          </a:p>
          <a:p>
            <a:pPr algn="ctr"/>
            <a:r>
              <a:rPr lang="el-GR" sz="1300" dirty="0">
                <a:solidFill>
                  <a:srgbClr val="FFFFFF"/>
                </a:solidFill>
                <a:latin typeface="Aptos Narrow"/>
              </a:rPr>
              <a:t>Αντωνίου Συμεών</a:t>
            </a:r>
          </a:p>
          <a:p>
            <a:pPr algn="ctr"/>
            <a:r>
              <a:rPr lang="el-GR" sz="1300" dirty="0">
                <a:solidFill>
                  <a:srgbClr val="FFFFFF"/>
                </a:solidFill>
                <a:latin typeface="Aptos Narrow"/>
              </a:rPr>
              <a:t>Αχιλλέως Αντρέας</a:t>
            </a:r>
          </a:p>
          <a:p>
            <a:pPr algn="ctr"/>
            <a:r>
              <a:rPr lang="el-GR" sz="1300" dirty="0">
                <a:solidFill>
                  <a:srgbClr val="FFFFFF"/>
                </a:solidFill>
                <a:latin typeface="Aptos Narrow"/>
              </a:rPr>
              <a:t>Θωμά Μάριος</a:t>
            </a:r>
          </a:p>
          <a:p>
            <a:pPr algn="ctr"/>
            <a:r>
              <a:rPr lang="el-GR" sz="1300" dirty="0" err="1">
                <a:solidFill>
                  <a:srgbClr val="FFFFFF"/>
                </a:solidFill>
                <a:latin typeface="Aptos Narrow"/>
              </a:rPr>
              <a:t>Καψούλη</a:t>
            </a:r>
            <a:r>
              <a:rPr lang="el-GR" sz="1300" dirty="0">
                <a:solidFill>
                  <a:srgbClr val="FFFFFF"/>
                </a:solidFill>
                <a:latin typeface="Aptos Narrow"/>
              </a:rPr>
              <a:t> Αναστασία</a:t>
            </a:r>
          </a:p>
          <a:p>
            <a:pPr algn="ctr"/>
            <a:r>
              <a:rPr lang="el-GR" sz="1300" dirty="0" err="1">
                <a:solidFill>
                  <a:srgbClr val="FFFFFF"/>
                </a:solidFill>
                <a:latin typeface="Aptos Narrow"/>
              </a:rPr>
              <a:t>Μαϊφόσιης</a:t>
            </a:r>
            <a:r>
              <a:rPr lang="el-GR" sz="1300" dirty="0">
                <a:solidFill>
                  <a:srgbClr val="FFFFFF"/>
                </a:solidFill>
                <a:latin typeface="Aptos Narrow"/>
              </a:rPr>
              <a:t> Ανδρέας</a:t>
            </a:r>
          </a:p>
          <a:p>
            <a:pPr algn="ctr"/>
            <a:r>
              <a:rPr lang="el-GR" sz="1300" dirty="0">
                <a:solidFill>
                  <a:srgbClr val="FFFFFF"/>
                </a:solidFill>
                <a:latin typeface="Aptos Narrow"/>
              </a:rPr>
              <a:t>Μαυρίδου Ιωάννα</a:t>
            </a:r>
          </a:p>
          <a:p>
            <a:pPr algn="ctr"/>
            <a:r>
              <a:rPr lang="el-GR" sz="1300" dirty="0">
                <a:solidFill>
                  <a:srgbClr val="FFFFFF"/>
                </a:solidFill>
                <a:latin typeface="Aptos Narrow"/>
              </a:rPr>
              <a:t>Μιχαλάκη Μαρία Ελένη</a:t>
            </a:r>
          </a:p>
          <a:p>
            <a:pPr algn="ctr"/>
            <a:r>
              <a:rPr lang="el-GR" sz="1300" dirty="0">
                <a:solidFill>
                  <a:srgbClr val="FFFFFF"/>
                </a:solidFill>
                <a:latin typeface="Aptos Narrow"/>
              </a:rPr>
              <a:t>Μυλωνά Μαρία</a:t>
            </a:r>
          </a:p>
          <a:p>
            <a:pPr algn="ctr"/>
            <a:r>
              <a:rPr lang="el-GR" sz="1300" dirty="0">
                <a:solidFill>
                  <a:srgbClr val="FFFFFF"/>
                </a:solidFill>
                <a:latin typeface="Aptos Narrow"/>
              </a:rPr>
              <a:t>Οδυσσέως Χριστίνα</a:t>
            </a:r>
          </a:p>
          <a:p>
            <a:pPr algn="ctr"/>
            <a:r>
              <a:rPr lang="el-GR" sz="1300" dirty="0">
                <a:solidFill>
                  <a:srgbClr val="FFFFFF"/>
                </a:solidFill>
                <a:latin typeface="Aptos Narrow"/>
              </a:rPr>
              <a:t>Παύλου Στέφανος Μάξιμος</a:t>
            </a:r>
          </a:p>
          <a:p>
            <a:pPr algn="ctr"/>
            <a:endParaRPr lang="el-GR" sz="1200" dirty="0">
              <a:solidFill>
                <a:srgbClr val="FFFFFF"/>
              </a:solidFill>
              <a:latin typeface="Aptos Narrow"/>
            </a:endParaRPr>
          </a:p>
          <a:p>
            <a:pPr algn="ctr"/>
            <a:r>
              <a:rPr lang="el-GR" sz="1300" b="1" dirty="0">
                <a:solidFill>
                  <a:srgbClr val="FFFFFF"/>
                </a:solidFill>
                <a:latin typeface="Aptos Narrow"/>
              </a:rPr>
              <a:t>Υπό την επίβλεψη της καθηγήτριας κυρίας Στέλλας Πανταζή σε συνεργασία με τη Δρ. Ειρήνη </a:t>
            </a:r>
            <a:r>
              <a:rPr lang="el-GR" sz="1300" b="1" dirty="0" err="1">
                <a:solidFill>
                  <a:srgbClr val="FFFFFF"/>
                </a:solidFill>
                <a:latin typeface="Aptos Narrow"/>
              </a:rPr>
              <a:t>Δρυμιώτου</a:t>
            </a:r>
            <a:r>
              <a:rPr lang="el-GR" sz="1300" b="1" dirty="0">
                <a:solidFill>
                  <a:srgbClr val="FFFFFF"/>
                </a:solidFill>
                <a:latin typeface="Aptos Narrow"/>
              </a:rPr>
              <a:t>. </a:t>
            </a:r>
          </a:p>
        </p:txBody>
      </p:sp>
      <p:sp>
        <p:nvSpPr>
          <p:cNvPr id="4" name="Rectangle 3">
            <a:extLst>
              <a:ext uri="{FF2B5EF4-FFF2-40B4-BE49-F238E27FC236}">
                <a16:creationId xmlns:a16="http://schemas.microsoft.com/office/drawing/2014/main" id="{096787F7-BD8B-9CD3-B723-09AC81A4DB32}"/>
              </a:ext>
            </a:extLst>
          </p:cNvPr>
          <p:cNvSpPr/>
          <p:nvPr/>
        </p:nvSpPr>
        <p:spPr>
          <a:xfrm>
            <a:off x="-2060" y="6983001"/>
            <a:ext cx="5328562" cy="5752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urple and yellow plus and blue letters&#10;&#10;Description automatically generated">
            <a:extLst>
              <a:ext uri="{FF2B5EF4-FFF2-40B4-BE49-F238E27FC236}">
                <a16:creationId xmlns:a16="http://schemas.microsoft.com/office/drawing/2014/main" id="{1AE3EA84-3E0C-FDBD-84A4-E90D5D2D88FB}"/>
              </a:ext>
            </a:extLst>
          </p:cNvPr>
          <p:cNvPicPr>
            <a:picLocks noChangeAspect="1"/>
          </p:cNvPicPr>
          <p:nvPr/>
        </p:nvPicPr>
        <p:blipFill>
          <a:blip r:embed="rId4"/>
          <a:stretch>
            <a:fillRect/>
          </a:stretch>
        </p:blipFill>
        <p:spPr>
          <a:xfrm>
            <a:off x="1935636" y="7017145"/>
            <a:ext cx="1505625" cy="456635"/>
          </a:xfrm>
          <a:prstGeom prst="rect">
            <a:avLst/>
          </a:prstGeom>
        </p:spPr>
      </p:pic>
      <p:pic>
        <p:nvPicPr>
          <p:cNvPr id="5" name="Picture 4" descr="Green text on a white background&#10;&#10;Description automatically generated">
            <a:extLst>
              <a:ext uri="{FF2B5EF4-FFF2-40B4-BE49-F238E27FC236}">
                <a16:creationId xmlns:a16="http://schemas.microsoft.com/office/drawing/2014/main" id="{6814D436-7384-CF3B-A2CB-7C713840367C}"/>
              </a:ext>
            </a:extLst>
          </p:cNvPr>
          <p:cNvPicPr>
            <a:picLocks noChangeAspect="1"/>
          </p:cNvPicPr>
          <p:nvPr/>
        </p:nvPicPr>
        <p:blipFill>
          <a:blip r:embed="rId5"/>
          <a:stretch>
            <a:fillRect/>
          </a:stretch>
        </p:blipFill>
        <p:spPr>
          <a:xfrm>
            <a:off x="28722" y="7060276"/>
            <a:ext cx="1112923" cy="411572"/>
          </a:xfrm>
          <a:prstGeom prst="rect">
            <a:avLst/>
          </a:prstGeom>
        </p:spPr>
      </p:pic>
      <p:pic>
        <p:nvPicPr>
          <p:cNvPr id="8" name="Picture 7" descr="A group of colored rings with icons&#10;&#10;Description automatically generated">
            <a:extLst>
              <a:ext uri="{FF2B5EF4-FFF2-40B4-BE49-F238E27FC236}">
                <a16:creationId xmlns:a16="http://schemas.microsoft.com/office/drawing/2014/main" id="{FEE9412D-086C-E6AE-71D8-BCCB84D67BB0}"/>
              </a:ext>
            </a:extLst>
          </p:cNvPr>
          <p:cNvPicPr>
            <a:picLocks noChangeAspect="1"/>
          </p:cNvPicPr>
          <p:nvPr/>
        </p:nvPicPr>
        <p:blipFill>
          <a:blip r:embed="rId6"/>
          <a:stretch>
            <a:fillRect/>
          </a:stretch>
        </p:blipFill>
        <p:spPr>
          <a:xfrm>
            <a:off x="1119532" y="7024500"/>
            <a:ext cx="935441" cy="459824"/>
          </a:xfrm>
          <a:prstGeom prst="rect">
            <a:avLst/>
          </a:prstGeom>
        </p:spPr>
      </p:pic>
      <p:pic>
        <p:nvPicPr>
          <p:cNvPr id="10" name="Picture 9" descr="A logo with blue and yellow text&#10;&#10;Description automatically generated">
            <a:extLst>
              <a:ext uri="{FF2B5EF4-FFF2-40B4-BE49-F238E27FC236}">
                <a16:creationId xmlns:a16="http://schemas.microsoft.com/office/drawing/2014/main" id="{2B3CB9DA-7B90-C641-7A86-2D6BCCD93B2D}"/>
              </a:ext>
            </a:extLst>
          </p:cNvPr>
          <p:cNvPicPr>
            <a:picLocks noChangeAspect="1"/>
          </p:cNvPicPr>
          <p:nvPr/>
        </p:nvPicPr>
        <p:blipFill>
          <a:blip r:embed="rId7"/>
          <a:stretch>
            <a:fillRect/>
          </a:stretch>
        </p:blipFill>
        <p:spPr>
          <a:xfrm>
            <a:off x="5969538" y="11469892"/>
            <a:ext cx="2659469" cy="1268345"/>
          </a:xfrm>
          <a:prstGeom prst="rect">
            <a:avLst/>
          </a:prstGeom>
        </p:spPr>
      </p:pic>
      <p:pic>
        <p:nvPicPr>
          <p:cNvPr id="12" name="Picture 11" descr="A blue text on a white background&#10;&#10;Description automatically generated">
            <a:extLst>
              <a:ext uri="{FF2B5EF4-FFF2-40B4-BE49-F238E27FC236}">
                <a16:creationId xmlns:a16="http://schemas.microsoft.com/office/drawing/2014/main" id="{1327F1C2-2C85-99AF-CE3A-336EF0E20338}"/>
              </a:ext>
            </a:extLst>
          </p:cNvPr>
          <p:cNvPicPr>
            <a:picLocks noChangeAspect="1"/>
          </p:cNvPicPr>
          <p:nvPr/>
        </p:nvPicPr>
        <p:blipFill>
          <a:blip r:embed="rId8"/>
          <a:stretch>
            <a:fillRect/>
          </a:stretch>
        </p:blipFill>
        <p:spPr>
          <a:xfrm>
            <a:off x="3323326" y="7079946"/>
            <a:ext cx="962128" cy="350674"/>
          </a:xfrm>
          <a:prstGeom prst="rect">
            <a:avLst/>
          </a:prstGeom>
        </p:spPr>
      </p:pic>
      <p:pic>
        <p:nvPicPr>
          <p:cNvPr id="6" name="Picture 5" descr="A close-up of a logo&#10;&#10;Description automatically generated">
            <a:extLst>
              <a:ext uri="{FF2B5EF4-FFF2-40B4-BE49-F238E27FC236}">
                <a16:creationId xmlns:a16="http://schemas.microsoft.com/office/drawing/2014/main" id="{5366059F-FE88-A505-D54B-59662218BD6F}"/>
              </a:ext>
            </a:extLst>
          </p:cNvPr>
          <p:cNvPicPr>
            <a:picLocks noChangeAspect="1"/>
          </p:cNvPicPr>
          <p:nvPr/>
        </p:nvPicPr>
        <p:blipFill>
          <a:blip r:embed="rId9"/>
          <a:stretch>
            <a:fillRect/>
          </a:stretch>
        </p:blipFill>
        <p:spPr>
          <a:xfrm>
            <a:off x="4285515" y="7074070"/>
            <a:ext cx="1030141" cy="324345"/>
          </a:xfrm>
          <a:prstGeom prst="rect">
            <a:avLst/>
          </a:prstGeom>
        </p:spPr>
      </p:pic>
      <p:pic>
        <p:nvPicPr>
          <p:cNvPr id="7" name="Picture 6" descr="A cartoon of a cat with various medical items&#10;&#10;Description automatically generated with medium confidence">
            <a:extLst>
              <a:ext uri="{FF2B5EF4-FFF2-40B4-BE49-F238E27FC236}">
                <a16:creationId xmlns:a16="http://schemas.microsoft.com/office/drawing/2014/main" id="{63323B6B-9FE4-729A-F275-A71EBABC04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14943">
            <a:off x="3797584" y="4993696"/>
            <a:ext cx="1222372" cy="1834075"/>
          </a:xfrm>
          <a:prstGeom prst="ellipse">
            <a:avLst/>
          </a:prstGeom>
          <a:ln>
            <a:noFill/>
          </a:ln>
          <a:effectLst>
            <a:softEdge rad="112500"/>
          </a:effectLst>
        </p:spPr>
      </p:pic>
    </p:spTree>
    <p:extLst>
      <p:ext uri="{BB962C8B-B14F-4D97-AF65-F5344CB8AC3E}">
        <p14:creationId xmlns:p14="http://schemas.microsoft.com/office/powerpoint/2010/main" val="224888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5498F-6AA5-0AF8-124F-C95874076B0C}"/>
              </a:ext>
            </a:extLst>
          </p:cNvPr>
          <p:cNvSpPr txBox="1"/>
          <p:nvPr/>
        </p:nvSpPr>
        <p:spPr>
          <a:xfrm>
            <a:off x="257967" y="374323"/>
            <a:ext cx="4818858" cy="2428293"/>
          </a:xfrm>
          <a:prstGeom prst="rect">
            <a:avLst/>
          </a:prstGeom>
          <a:noFill/>
        </p:spPr>
        <p:txBody>
          <a:bodyPr wrap="square" lIns="91440" tIns="45720" rIns="91440" bIns="45720" anchor="t">
            <a:spAutoFit/>
          </a:bodyPr>
          <a:lstStyle/>
          <a:p>
            <a:endParaRPr lang="el-GR" sz="1500" i="1" u="sng" dirty="0">
              <a:solidFill>
                <a:srgbClr val="FFFFFF"/>
              </a:solidFill>
            </a:endParaRPr>
          </a:p>
          <a:p>
            <a:pPr algn="ctr"/>
            <a:r>
              <a:rPr lang="el-GR" sz="1400" b="1" u="sng" dirty="0">
                <a:solidFill>
                  <a:srgbClr val="FFFFFF"/>
                </a:solidFill>
                <a:latin typeface="Aptos Narrow"/>
              </a:rPr>
              <a:t>Προετοιμασία Παιχνιδιού:</a:t>
            </a:r>
            <a:endParaRPr lang="el-GR" sz="1400" b="1" u="sng" dirty="0">
              <a:solidFill>
                <a:srgbClr val="FFFFFF"/>
              </a:solidFill>
              <a:latin typeface="Aptos Narrow"/>
              <a:ea typeface="Calibri"/>
              <a:cs typeface="Calibri"/>
            </a:endParaRPr>
          </a:p>
          <a:p>
            <a:pPr algn="ctr"/>
            <a:endParaRPr lang="el-GR" sz="900" b="1" i="1" u="sng" dirty="0">
              <a:solidFill>
                <a:srgbClr val="FFFFFF"/>
              </a:solidFill>
            </a:endParaRPr>
          </a:p>
          <a:p>
            <a:pPr marL="171450" indent="-171450">
              <a:lnSpc>
                <a:spcPct val="150000"/>
              </a:lnSpc>
              <a:buFont typeface="Arial" panose="020B0604020202020204" pitchFamily="34" charset="0"/>
              <a:buChar char="•"/>
            </a:pPr>
            <a:r>
              <a:rPr lang="el-GR" sz="1100" dirty="0">
                <a:solidFill>
                  <a:srgbClr val="FFFFFF"/>
                </a:solidFill>
                <a:latin typeface="Aptos Narrow"/>
              </a:rPr>
              <a:t>Στον κάθε παίκτη μοιράζονται τυχαία 3 κάρτες Θεραπείας.</a:t>
            </a:r>
          </a:p>
          <a:p>
            <a:pPr marL="171450" indent="-171450">
              <a:lnSpc>
                <a:spcPct val="150000"/>
              </a:lnSpc>
              <a:buFont typeface="Arial" panose="020B0604020202020204" pitchFamily="34" charset="0"/>
              <a:buChar char="•"/>
            </a:pPr>
            <a:r>
              <a:rPr lang="el-GR" sz="1100" dirty="0">
                <a:solidFill>
                  <a:srgbClr val="FFFFFF"/>
                </a:solidFill>
                <a:latin typeface="Aptos Narrow"/>
              </a:rPr>
              <a:t>Ανακατέψτε τις κάρτες Θεραπείας και Μικροοργανισμών και τοποθετήστε τις με την όψη προς τα κάτω στην κατάλληλη θέση πάνω στο ταμπλό.</a:t>
            </a:r>
          </a:p>
          <a:p>
            <a:pPr marL="171450" indent="-171450">
              <a:lnSpc>
                <a:spcPct val="150000"/>
              </a:lnSpc>
              <a:buFont typeface="Arial" panose="020B0604020202020204" pitchFamily="34" charset="0"/>
              <a:buChar char="•"/>
            </a:pPr>
            <a:r>
              <a:rPr lang="el-GR" sz="1100" dirty="0">
                <a:solidFill>
                  <a:srgbClr val="FFFFFF"/>
                </a:solidFill>
                <a:latin typeface="Aptos Narrow"/>
              </a:rPr>
              <a:t>Ακολουθήστε την ίδια διαδικασία για τις κάρτες μυστηρίου</a:t>
            </a:r>
            <a:r>
              <a:rPr lang="en-GB" sz="1100" dirty="0">
                <a:solidFill>
                  <a:srgbClr val="FFFFFF"/>
                </a:solidFill>
                <a:latin typeface="Aptos Narrow"/>
              </a:rPr>
              <a:t> (Mystery cards)</a:t>
            </a:r>
            <a:r>
              <a:rPr lang="el-GR" sz="1100" dirty="0">
                <a:solidFill>
                  <a:srgbClr val="FFFFFF"/>
                </a:solidFill>
                <a:latin typeface="Aptos Narrow"/>
              </a:rPr>
              <a:t> και τοποθετήστε τις δίπλα στις υπόλοιπες κάρτες.</a:t>
            </a:r>
          </a:p>
          <a:p>
            <a:pPr marL="171450" indent="-171450">
              <a:lnSpc>
                <a:spcPct val="150000"/>
              </a:lnSpc>
              <a:buFont typeface="Arial" panose="020B0604020202020204" pitchFamily="34" charset="0"/>
              <a:buChar char="•"/>
            </a:pPr>
            <a:r>
              <a:rPr lang="el-GR" sz="1100" dirty="0">
                <a:solidFill>
                  <a:srgbClr val="FFFFFF"/>
                </a:solidFill>
                <a:latin typeface="Aptos Narrow"/>
              </a:rPr>
              <a:t>Ο κάθε παίκτης διαλέγει ένα πιόνι.</a:t>
            </a:r>
          </a:p>
          <a:p>
            <a:pPr marL="171450" indent="-171450">
              <a:lnSpc>
                <a:spcPct val="150000"/>
              </a:lnSpc>
              <a:buFont typeface="Arial" panose="020B0604020202020204" pitchFamily="34" charset="0"/>
              <a:buChar char="•"/>
            </a:pPr>
            <a:r>
              <a:rPr lang="el-GR" sz="1100" dirty="0">
                <a:solidFill>
                  <a:srgbClr val="FFFFFF"/>
                </a:solidFill>
                <a:latin typeface="Aptos Narrow"/>
              </a:rPr>
              <a:t>Τοποθετήστε τα πιόνια στην ΑΦΕΤΗΡΙΑ.</a:t>
            </a:r>
          </a:p>
        </p:txBody>
      </p:sp>
      <p:sp>
        <p:nvSpPr>
          <p:cNvPr id="2" name="Slide Number Placeholder 1">
            <a:extLst>
              <a:ext uri="{FF2B5EF4-FFF2-40B4-BE49-F238E27FC236}">
                <a16:creationId xmlns:a16="http://schemas.microsoft.com/office/drawing/2014/main" id="{1FF61D1A-DD27-68F6-B23E-38AD815FFB33}"/>
              </a:ext>
            </a:extLst>
          </p:cNvPr>
          <p:cNvSpPr>
            <a:spLocks noGrp="1"/>
          </p:cNvSpPr>
          <p:nvPr>
            <p:ph type="sldNum" sz="quarter" idx="12"/>
          </p:nvPr>
        </p:nvSpPr>
        <p:spPr/>
        <p:txBody>
          <a:bodyPr/>
          <a:lstStyle/>
          <a:p>
            <a:fld id="{D9C79721-3CA6-44BC-B25B-2359F50D8DC4}" type="slidenum">
              <a:rPr lang="en-GB" b="1" smtClean="0">
                <a:solidFill>
                  <a:schemeClr val="bg1"/>
                </a:solidFill>
              </a:rPr>
              <a:t>2</a:t>
            </a:fld>
            <a:endParaRPr lang="en-GB" b="1" dirty="0">
              <a:solidFill>
                <a:schemeClr val="bg1"/>
              </a:solidFill>
            </a:endParaRPr>
          </a:p>
        </p:txBody>
      </p:sp>
      <p:pic>
        <p:nvPicPr>
          <p:cNvPr id="5" name="Picture 4">
            <a:extLst>
              <a:ext uri="{FF2B5EF4-FFF2-40B4-BE49-F238E27FC236}">
                <a16:creationId xmlns:a16="http://schemas.microsoft.com/office/drawing/2014/main" id="{2B9347B9-4477-CD6C-DBAD-B69F4C9724EA}"/>
              </a:ext>
            </a:extLst>
          </p:cNvPr>
          <p:cNvPicPr>
            <a:picLocks noChangeAspect="1"/>
          </p:cNvPicPr>
          <p:nvPr/>
        </p:nvPicPr>
        <p:blipFill>
          <a:blip r:embed="rId2"/>
          <a:stretch>
            <a:fillRect/>
          </a:stretch>
        </p:blipFill>
        <p:spPr>
          <a:xfrm>
            <a:off x="446937" y="3296938"/>
            <a:ext cx="4433775" cy="3215439"/>
          </a:xfrm>
          <a:prstGeom prst="rect">
            <a:avLst/>
          </a:prstGeom>
        </p:spPr>
      </p:pic>
    </p:spTree>
    <p:extLst>
      <p:ext uri="{BB962C8B-B14F-4D97-AF65-F5344CB8AC3E}">
        <p14:creationId xmlns:p14="http://schemas.microsoft.com/office/powerpoint/2010/main" val="339288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F1882A-7AA2-B582-E727-614918B0D97F}"/>
              </a:ext>
            </a:extLst>
          </p:cNvPr>
          <p:cNvSpPr txBox="1"/>
          <p:nvPr/>
        </p:nvSpPr>
        <p:spPr>
          <a:xfrm>
            <a:off x="238125" y="310763"/>
            <a:ext cx="4777683" cy="7164525"/>
          </a:xfrm>
          <a:prstGeom prst="rect">
            <a:avLst/>
          </a:prstGeom>
          <a:noFill/>
        </p:spPr>
        <p:txBody>
          <a:bodyPr wrap="square" lIns="91440" tIns="45720" rIns="91440" bIns="45720" anchor="t">
            <a:spAutoFit/>
          </a:bodyPr>
          <a:lstStyle/>
          <a:p>
            <a:pPr algn="just">
              <a:lnSpc>
                <a:spcPct val="120000"/>
              </a:lnSpc>
            </a:pPr>
            <a:r>
              <a:rPr lang="el-GR" sz="1400" b="1" u="sng" dirty="0">
                <a:solidFill>
                  <a:srgbClr val="FFFFFF"/>
                </a:solidFill>
                <a:latin typeface="Aptos Narrow"/>
              </a:rPr>
              <a:t>Κανόνες παιχνιδιού:</a:t>
            </a:r>
            <a:endParaRPr lang="en-GB" sz="1400" b="1" u="sng" dirty="0">
              <a:solidFill>
                <a:srgbClr val="FFFFFF"/>
              </a:solidFill>
              <a:latin typeface="Aptos Narrow"/>
            </a:endParaRPr>
          </a:p>
          <a:p>
            <a:pPr algn="just">
              <a:lnSpc>
                <a:spcPct val="120000"/>
              </a:lnSpc>
            </a:pPr>
            <a:endParaRPr lang="el-GR" sz="1200" i="1" u="sng" dirty="0">
              <a:solidFill>
                <a:srgbClr val="FFFFFF"/>
              </a:solidFill>
              <a:latin typeface="Aptos Narrow"/>
            </a:endParaRPr>
          </a:p>
          <a:p>
            <a:pPr algn="just">
              <a:lnSpc>
                <a:spcPct val="120000"/>
              </a:lnSpc>
            </a:pPr>
            <a:r>
              <a:rPr lang="el-GR" sz="1200" b="1" dirty="0">
                <a:solidFill>
                  <a:srgbClr val="FFFFFF"/>
                </a:solidFill>
                <a:latin typeface="Aptos Narrow"/>
              </a:rPr>
              <a:t>1.    </a:t>
            </a:r>
            <a:r>
              <a:rPr lang="el-GR" sz="1200" dirty="0">
                <a:solidFill>
                  <a:srgbClr val="FFFFFF"/>
                </a:solidFill>
                <a:latin typeface="Aptos Narrow"/>
              </a:rPr>
              <a:t>Όλοι οι παίκτες ξεκινούν με 3 κάρτες Θεραπείας στο χέρι.</a:t>
            </a:r>
          </a:p>
          <a:p>
            <a:pPr algn="just">
              <a:lnSpc>
                <a:spcPct val="120000"/>
              </a:lnSpc>
            </a:pPr>
            <a:r>
              <a:rPr lang="el-GR" sz="1200" b="1" dirty="0">
                <a:solidFill>
                  <a:srgbClr val="FFFFFF"/>
                </a:solidFill>
                <a:latin typeface="Aptos Narrow"/>
              </a:rPr>
              <a:t>2.    </a:t>
            </a:r>
            <a:r>
              <a:rPr lang="el-GR" sz="1200" dirty="0">
                <a:solidFill>
                  <a:srgbClr val="FFFFFF"/>
                </a:solidFill>
                <a:latin typeface="Aptos Narrow"/>
              </a:rPr>
              <a:t>Όλα τα πιόνια ξεκινούν από την ΑΦΕΤΗΡΙΑ.</a:t>
            </a:r>
          </a:p>
          <a:p>
            <a:pPr algn="just">
              <a:lnSpc>
                <a:spcPct val="120000"/>
              </a:lnSpc>
            </a:pPr>
            <a:r>
              <a:rPr lang="el-GR" sz="1200" b="1" dirty="0">
                <a:solidFill>
                  <a:srgbClr val="FFFFFF"/>
                </a:solidFill>
                <a:latin typeface="Aptos Narrow"/>
              </a:rPr>
              <a:t>3.</a:t>
            </a:r>
            <a:r>
              <a:rPr lang="el-GR" sz="1200" dirty="0">
                <a:solidFill>
                  <a:srgbClr val="FFFFFF"/>
                </a:solidFill>
                <a:latin typeface="Aptos Narrow"/>
              </a:rPr>
              <a:t>   Ρωτήστε ποιος παίκτης αρρώστησε τελευταίος. Ο παίκτης αυτός ρίχνει πρώτος ζάρι και προχωρά με βάση τον αριθμό που δείχνει το ζάρι. </a:t>
            </a:r>
          </a:p>
          <a:p>
            <a:pPr algn="just">
              <a:lnSpc>
                <a:spcPct val="120000"/>
              </a:lnSpc>
            </a:pPr>
            <a:r>
              <a:rPr lang="el-GR" sz="1200" dirty="0">
                <a:solidFill>
                  <a:srgbClr val="FFFFFF"/>
                </a:solidFill>
                <a:latin typeface="Aptos Narrow"/>
              </a:rPr>
              <a:t>Α)</a:t>
            </a:r>
            <a:r>
              <a:rPr lang="el-GR" sz="1200" i="1" dirty="0">
                <a:solidFill>
                  <a:srgbClr val="FFFFFF"/>
                </a:solidFill>
                <a:latin typeface="Aptos Narrow"/>
              </a:rPr>
              <a:t> </a:t>
            </a:r>
            <a:r>
              <a:rPr lang="el-GR" sz="1200" dirty="0">
                <a:solidFill>
                  <a:srgbClr val="FFFFFF"/>
                </a:solidFill>
                <a:latin typeface="Aptos Narrow"/>
              </a:rPr>
              <a:t>Εάν το πιόνι σταματήσει σε κόκκινο τετράγωνο, ο παίκτης τραβά μια </a:t>
            </a:r>
            <a:r>
              <a:rPr lang="el-GR" sz="1200" dirty="0" err="1">
                <a:solidFill>
                  <a:srgbClr val="FFFFFF"/>
                </a:solidFill>
                <a:latin typeface="Aptos Narrow"/>
              </a:rPr>
              <a:t>mystery</a:t>
            </a:r>
            <a:r>
              <a:rPr lang="el-GR" sz="1200" dirty="0">
                <a:solidFill>
                  <a:srgbClr val="FFFFFF"/>
                </a:solidFill>
                <a:latin typeface="Aptos Narrow"/>
              </a:rPr>
              <a:t> </a:t>
            </a:r>
            <a:r>
              <a:rPr lang="el-GR" sz="1200" dirty="0" err="1">
                <a:solidFill>
                  <a:srgbClr val="FFFFFF"/>
                </a:solidFill>
                <a:latin typeface="Aptos Narrow"/>
              </a:rPr>
              <a:t>card</a:t>
            </a:r>
            <a:r>
              <a:rPr lang="el-GR" sz="1200" dirty="0">
                <a:solidFill>
                  <a:srgbClr val="FFFFFF"/>
                </a:solidFill>
                <a:latin typeface="Aptos Narrow"/>
              </a:rPr>
              <a:t>, εκτελεί την οδηγία και αν μπορεί καταπολεμά κάποιο μικροοργανισμό που έχει στο χέρι. </a:t>
            </a:r>
          </a:p>
          <a:p>
            <a:pPr algn="just">
              <a:lnSpc>
                <a:spcPct val="120000"/>
              </a:lnSpc>
            </a:pPr>
            <a:r>
              <a:rPr lang="el-GR" sz="1200" dirty="0">
                <a:solidFill>
                  <a:srgbClr val="FFFFFF"/>
                </a:solidFill>
                <a:latin typeface="Aptos Narrow"/>
              </a:rPr>
              <a:t>Β)</a:t>
            </a:r>
            <a:r>
              <a:rPr lang="el-GR" sz="1200" i="1" dirty="0">
                <a:solidFill>
                  <a:srgbClr val="FFFFFF"/>
                </a:solidFill>
                <a:latin typeface="Aptos Narrow"/>
              </a:rPr>
              <a:t> </a:t>
            </a:r>
            <a:r>
              <a:rPr lang="el-GR" sz="1200" dirty="0">
                <a:solidFill>
                  <a:srgbClr val="FFFFFF"/>
                </a:solidFill>
                <a:latin typeface="Aptos Narrow"/>
              </a:rPr>
              <a:t>Εάν το πιόνι σταματήσει οποιοδήποτε άλλο χρώμα τετράγωνο, ο παίκτης τραβά μια κάρτα από τη στοίβα «Κάρτες Θεραπείας και Μικροοργανισμών». </a:t>
            </a:r>
          </a:p>
          <a:p>
            <a:pPr marL="742950" lvl="1" indent="-285750" algn="just">
              <a:lnSpc>
                <a:spcPct val="120000"/>
              </a:lnSpc>
              <a:buFont typeface="+mj-lt"/>
              <a:buAutoNum type="romanLcPeriod"/>
            </a:pPr>
            <a:r>
              <a:rPr lang="el-GR" sz="1200" dirty="0">
                <a:solidFill>
                  <a:srgbClr val="FFFFFF"/>
                </a:solidFill>
                <a:latin typeface="Aptos Narrow"/>
              </a:rPr>
              <a:t>Εάν τραβήξει κάρτα Μικροοργανισμού, τότε ο παίκτης προσπαθεί να νικήσει τον μικροοργανισμό χρησιμοποιώντας τις κάρτες Θεραπείας που έχει στο χέρι</a:t>
            </a:r>
            <a:r>
              <a:rPr lang="en-GB" sz="1200" dirty="0">
                <a:solidFill>
                  <a:srgbClr val="FFFFFF"/>
                </a:solidFill>
                <a:latin typeface="Aptos Narrow"/>
              </a:rPr>
              <a:t> (</a:t>
            </a:r>
            <a:r>
              <a:rPr lang="el-GR" sz="1200" i="1" dirty="0">
                <a:solidFill>
                  <a:srgbClr val="FFFFFF"/>
                </a:solidFill>
                <a:latin typeface="Aptos Narrow"/>
              </a:rPr>
              <a:t>Βλέπε σελίδες 4 και 5</a:t>
            </a:r>
            <a:r>
              <a:rPr lang="en-GB" sz="1200" dirty="0">
                <a:solidFill>
                  <a:srgbClr val="FFFFFF"/>
                </a:solidFill>
                <a:latin typeface="Aptos Narrow"/>
              </a:rPr>
              <a:t>)</a:t>
            </a:r>
            <a:r>
              <a:rPr lang="el-GR" sz="1200" dirty="0">
                <a:solidFill>
                  <a:srgbClr val="FFFFFF"/>
                </a:solidFill>
                <a:latin typeface="Aptos Narrow"/>
              </a:rPr>
              <a:t>. Αν τα καταφέρει, η κάρτα Θεραπείας τοποθετείται μπροστά από τον παίκτη και η κάρτα Μικροοργανισμού τοποθετείται στο κέντρο του ταμπλό ανάμεσα από τις 2 στοίβες. Εάν δεν μπορεί να το καταπολεμήσει, τότε ο μικροοργανισμός μένει στο χέρι του παίκτη, ώστε να προσπαθήσει να τον καταπολεμήσει σε άλλο γύρο.</a:t>
            </a:r>
            <a:endParaRPr lang="en-GB" dirty="0"/>
          </a:p>
          <a:p>
            <a:pPr marL="742950" lvl="1" indent="-285750" algn="just">
              <a:lnSpc>
                <a:spcPct val="120000"/>
              </a:lnSpc>
              <a:buFont typeface="+mj-lt"/>
              <a:buAutoNum type="romanLcPeriod"/>
            </a:pPr>
            <a:r>
              <a:rPr lang="el-GR" sz="1200" dirty="0">
                <a:solidFill>
                  <a:srgbClr val="FFFFFF"/>
                </a:solidFill>
                <a:latin typeface="Aptos Narrow"/>
              </a:rPr>
              <a:t>Εάν τραβήξει κάρτα Θεραπείας, τότε ο παίκτης την προσθέτει στις υπόλοιπες κάρτες που κρατά. Μπορεί επίσης να χρησιμοποιήσει την κάρτα για να καταπολεμήσει κάποιο  μικρόβιο που απέκτησε από προηγούμενο γύρο.</a:t>
            </a:r>
          </a:p>
          <a:p>
            <a:pPr algn="just">
              <a:lnSpc>
                <a:spcPct val="120000"/>
              </a:lnSpc>
            </a:pPr>
            <a:r>
              <a:rPr lang="el-GR" sz="1200" dirty="0">
                <a:solidFill>
                  <a:srgbClr val="FFFFFF"/>
                </a:solidFill>
                <a:latin typeface="Aptos Narrow"/>
              </a:rPr>
              <a:t>Γ) Εάν το πιόνι σταματήσει σε τετράγωνο στο οποίο αναγράφεται η λέξη «Νοσοκομείο», τότε ο παίκτης παίρνει όλους τους μικροοργανισμούς που καταπολεμήθηκαν και τοποθετήθηκαν στο κέντρο του ταμπλό. Εάν δεν υπάρχουν κάρτες μικροοργανισμών, τότε ο παίκτης δεν παίρνει καμία κάρτα. </a:t>
            </a:r>
          </a:p>
          <a:p>
            <a:pPr algn="just">
              <a:lnSpc>
                <a:spcPct val="120000"/>
              </a:lnSpc>
            </a:pPr>
            <a:r>
              <a:rPr lang="el-GR" sz="1200" b="1" dirty="0">
                <a:solidFill>
                  <a:srgbClr val="FFFFFF"/>
                </a:solidFill>
                <a:latin typeface="Aptos Narrow"/>
              </a:rPr>
              <a:t>4. </a:t>
            </a:r>
            <a:r>
              <a:rPr lang="el-GR" sz="1200" dirty="0">
                <a:solidFill>
                  <a:srgbClr val="FFFFFF"/>
                </a:solidFill>
                <a:latin typeface="Aptos Narrow"/>
              </a:rPr>
              <a:t>Σειρά του επόμενου παίκτη. Επαναλαμβάνονται τα πιο πάνω βήματα. </a:t>
            </a:r>
          </a:p>
          <a:p>
            <a:pPr algn="just">
              <a:lnSpc>
                <a:spcPct val="120000"/>
              </a:lnSpc>
            </a:pPr>
            <a:r>
              <a:rPr lang="el-GR" sz="1200" b="1" dirty="0">
                <a:solidFill>
                  <a:srgbClr val="FFFFFF"/>
                </a:solidFill>
                <a:latin typeface="Aptos Narrow"/>
              </a:rPr>
              <a:t>5.</a:t>
            </a:r>
            <a:r>
              <a:rPr lang="el-GR" sz="1200" dirty="0">
                <a:solidFill>
                  <a:srgbClr val="FFFFFF"/>
                </a:solidFill>
                <a:latin typeface="Aptos Narrow"/>
              </a:rPr>
              <a:t> Συνεχίστε το παιχνίδι μέχρι ένας παίκτης να έχει καταπολεμήσει 5 μικροοργανισμούς!</a:t>
            </a:r>
          </a:p>
        </p:txBody>
      </p:sp>
      <p:sp>
        <p:nvSpPr>
          <p:cNvPr id="2" name="Slide Number Placeholder 1">
            <a:extLst>
              <a:ext uri="{FF2B5EF4-FFF2-40B4-BE49-F238E27FC236}">
                <a16:creationId xmlns:a16="http://schemas.microsoft.com/office/drawing/2014/main" id="{DD0ED2F3-519F-6367-F176-9E84333F108C}"/>
              </a:ext>
            </a:extLst>
          </p:cNvPr>
          <p:cNvSpPr>
            <a:spLocks noGrp="1"/>
          </p:cNvSpPr>
          <p:nvPr>
            <p:ph type="sldNum" sz="quarter" idx="12"/>
          </p:nvPr>
        </p:nvSpPr>
        <p:spPr/>
        <p:txBody>
          <a:bodyPr/>
          <a:lstStyle/>
          <a:p>
            <a:fld id="{D9C79721-3CA6-44BC-B25B-2359F50D8DC4}" type="slidenum">
              <a:rPr lang="en-GB" b="1" smtClean="0">
                <a:solidFill>
                  <a:schemeClr val="bg1"/>
                </a:solidFill>
              </a:rPr>
              <a:t>3</a:t>
            </a:fld>
            <a:endParaRPr lang="en-GB" b="1" dirty="0">
              <a:solidFill>
                <a:schemeClr val="bg1"/>
              </a:solidFill>
            </a:endParaRPr>
          </a:p>
        </p:txBody>
      </p:sp>
    </p:spTree>
    <p:extLst>
      <p:ext uri="{BB962C8B-B14F-4D97-AF65-F5344CB8AC3E}">
        <p14:creationId xmlns:p14="http://schemas.microsoft.com/office/powerpoint/2010/main" val="69333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6C5B4B-64F7-95FE-9453-4C48CA62FAB7}"/>
              </a:ext>
            </a:extLst>
          </p:cNvPr>
          <p:cNvSpPr txBox="1"/>
          <p:nvPr/>
        </p:nvSpPr>
        <p:spPr>
          <a:xfrm>
            <a:off x="266700" y="417576"/>
            <a:ext cx="4781550" cy="3957494"/>
          </a:xfrm>
          <a:prstGeom prst="rect">
            <a:avLst/>
          </a:prstGeom>
          <a:noFill/>
        </p:spPr>
        <p:txBody>
          <a:bodyPr wrap="square" lIns="91440" tIns="45720" rIns="91440" bIns="45720" anchor="t">
            <a:spAutoFit/>
          </a:bodyPr>
          <a:lstStyle/>
          <a:p>
            <a:pPr algn="just">
              <a:lnSpc>
                <a:spcPct val="120000"/>
              </a:lnSpc>
            </a:pPr>
            <a:r>
              <a:rPr lang="el-GR" sz="1400" b="1" u="sng" dirty="0">
                <a:solidFill>
                  <a:srgbClr val="FFFFFF"/>
                </a:solidFill>
                <a:latin typeface="Aptos Narrow"/>
              </a:rPr>
              <a:t>Καταπολέμηση μικροοργανισμών:</a:t>
            </a:r>
            <a:endParaRPr lang="en-GB" sz="1400" b="1" u="sng" dirty="0">
              <a:solidFill>
                <a:srgbClr val="FFFFFF"/>
              </a:solidFill>
              <a:latin typeface="Aptos Narrow"/>
            </a:endParaRPr>
          </a:p>
          <a:p>
            <a:pPr algn="just">
              <a:lnSpc>
                <a:spcPct val="120000"/>
              </a:lnSpc>
            </a:pPr>
            <a:endParaRPr lang="el-GR" sz="1600" b="1" u="sng" dirty="0">
              <a:solidFill>
                <a:srgbClr val="FFFFFF"/>
              </a:solidFill>
              <a:latin typeface="Aptos Narrow"/>
            </a:endParaRPr>
          </a:p>
          <a:p>
            <a:pPr>
              <a:lnSpc>
                <a:spcPct val="120000"/>
              </a:lnSpc>
            </a:pPr>
            <a:r>
              <a:rPr lang="el-GR" sz="1200" b="1" dirty="0">
                <a:solidFill>
                  <a:srgbClr val="FFFFFF"/>
                </a:solidFill>
                <a:latin typeface="Aptos Narrow"/>
              </a:rPr>
              <a:t>Πώς μπορώ να καταπολεμήσω κάποιον μικροοργανισμό χρησιμοποιώντας κάρτα αντιβίωσης:</a:t>
            </a:r>
            <a:endParaRPr lang="en-GB" sz="1200" b="1" dirty="0">
              <a:solidFill>
                <a:srgbClr val="FFFFFF"/>
              </a:solidFill>
              <a:latin typeface="Aptos Narrow"/>
            </a:endParaRPr>
          </a:p>
          <a:p>
            <a:pPr algn="just">
              <a:lnSpc>
                <a:spcPct val="120000"/>
              </a:lnSpc>
            </a:pPr>
            <a:endParaRPr lang="el-GR" sz="1200" u="sng" dirty="0">
              <a:solidFill>
                <a:srgbClr val="FFFFFF"/>
              </a:solidFill>
              <a:latin typeface="Aptos Narrow"/>
            </a:endParaRPr>
          </a:p>
          <a:p>
            <a:pPr algn="just">
              <a:lnSpc>
                <a:spcPct val="120000"/>
              </a:lnSpc>
            </a:pPr>
            <a:r>
              <a:rPr lang="el-GR" sz="1200" dirty="0">
                <a:solidFill>
                  <a:srgbClr val="FFFFFF"/>
                </a:solidFill>
                <a:latin typeface="Aptos Narrow"/>
              </a:rPr>
              <a:t>Κάθε μικροοργανισμός μπορεί να καταπολεμηθεί μόνο όταν ο κυκλωμένος αριθμός πάνω σε κάθε κάρτα Αντιβιοτικού είναι μεγαλύτερος ή ίσος με τον αριθμό στην κάρτα Μικροοργανισμού του παίκτη.</a:t>
            </a:r>
            <a:endParaRPr lang="en-GB" sz="1200" b="1" u="sng" dirty="0">
              <a:solidFill>
                <a:srgbClr val="FFFFFF"/>
              </a:solidFill>
              <a:latin typeface="Aptos Narrow"/>
            </a:endParaRPr>
          </a:p>
          <a:p>
            <a:pPr>
              <a:lnSpc>
                <a:spcPct val="120000"/>
              </a:lnSpc>
            </a:pPr>
            <a:r>
              <a:rPr lang="el-GR" sz="1200" b="1" u="sng" dirty="0">
                <a:solidFill>
                  <a:srgbClr val="FFFFFF"/>
                </a:solidFill>
                <a:latin typeface="Aptos Narrow"/>
              </a:rPr>
              <a:t>Σημείωση</a:t>
            </a:r>
            <a:r>
              <a:rPr lang="en-GB" sz="1200" b="1" u="sng" dirty="0">
                <a:solidFill>
                  <a:srgbClr val="FFFFFF"/>
                </a:solidFill>
                <a:latin typeface="Aptos Narrow"/>
              </a:rPr>
              <a:t>:</a:t>
            </a:r>
            <a:r>
              <a:rPr lang="el-GR" sz="1200" b="1" dirty="0">
                <a:solidFill>
                  <a:srgbClr val="FFFFFF"/>
                </a:solidFill>
                <a:latin typeface="Aptos Narrow"/>
              </a:rPr>
              <a:t> Οι κάρτες Αντιβιοτικών μπορούν να σκοτώσουν μόνο βακτήρια, όχι ιούς και μύκητες.</a:t>
            </a:r>
            <a:endParaRPr lang="en-GB" sz="1200" b="1" u="sng" dirty="0">
              <a:solidFill>
                <a:srgbClr val="FFFFFF"/>
              </a:solidFill>
              <a:latin typeface="Aptos Narrow"/>
            </a:endParaRPr>
          </a:p>
          <a:p>
            <a:pPr algn="just">
              <a:lnSpc>
                <a:spcPct val="120000"/>
              </a:lnSpc>
            </a:pPr>
            <a:endParaRPr lang="el-GR" sz="1200" dirty="0">
              <a:solidFill>
                <a:srgbClr val="FFFFFF"/>
              </a:solidFill>
              <a:latin typeface="Aptos Narrow"/>
            </a:endParaRPr>
          </a:p>
          <a:p>
            <a:pPr algn="just">
              <a:lnSpc>
                <a:spcPct val="120000"/>
              </a:lnSpc>
            </a:pPr>
            <a:r>
              <a:rPr lang="el-GR" sz="1200" dirty="0">
                <a:solidFill>
                  <a:srgbClr val="FFFFFF"/>
                </a:solidFill>
                <a:latin typeface="Aptos Narrow"/>
              </a:rPr>
              <a:t>Παράδειγμα: Αν ο αριθμός που είναι κυκλωμένος στην κάρτα Μικροοργανισμού είναι 2, τότε για να καταπολεμηθεί ο μικροοργανισμός πρέπει ο αριθμός πάνω στην κάρτα Αντιβιοτικού να είναι 2, 3, 4 ή 5. </a:t>
            </a:r>
          </a:p>
          <a:p>
            <a:pPr algn="just">
              <a:lnSpc>
                <a:spcPct val="120000"/>
              </a:lnSpc>
            </a:pPr>
            <a:r>
              <a:rPr lang="el-GR" sz="1200" dirty="0">
                <a:solidFill>
                  <a:srgbClr val="FFFFFF"/>
                </a:solidFill>
                <a:latin typeface="Aptos Narrow"/>
              </a:rPr>
              <a:t>Αν ο αριθμός είναι μικρότερος ο Μικροοργανισμός </a:t>
            </a:r>
            <a:r>
              <a:rPr lang="el-GR" sz="1200" b="1" dirty="0">
                <a:solidFill>
                  <a:srgbClr val="FFFFFF"/>
                </a:solidFill>
                <a:latin typeface="Aptos Narrow"/>
              </a:rPr>
              <a:t>ΔΕΝ</a:t>
            </a:r>
            <a:r>
              <a:rPr lang="el-GR" sz="1200" dirty="0">
                <a:solidFill>
                  <a:srgbClr val="FFFFFF"/>
                </a:solidFill>
                <a:latin typeface="Aptos Narrow"/>
              </a:rPr>
              <a:t> μπορεί να σκοτωθεί.</a:t>
            </a:r>
          </a:p>
          <a:p>
            <a:pPr algn="just">
              <a:lnSpc>
                <a:spcPct val="120000"/>
              </a:lnSpc>
            </a:pPr>
            <a:endParaRPr lang="el-GR" sz="1200" dirty="0">
              <a:solidFill>
                <a:srgbClr val="FFFFFF"/>
              </a:solidFill>
              <a:latin typeface="Aptos Narrow"/>
            </a:endParaRPr>
          </a:p>
          <a:p>
            <a:pPr algn="just">
              <a:lnSpc>
                <a:spcPct val="120000"/>
              </a:lnSpc>
            </a:pPr>
            <a:endParaRPr lang="el-GR" sz="1200" dirty="0">
              <a:solidFill>
                <a:srgbClr val="FFFFFF"/>
              </a:solidFill>
              <a:latin typeface="Aptos Narrow"/>
            </a:endParaRPr>
          </a:p>
        </p:txBody>
      </p:sp>
      <p:pic>
        <p:nvPicPr>
          <p:cNvPr id="5" name="Picture 4" descr="A group of pills with numbers and letters&#10;&#10;Description automatically generated">
            <a:extLst>
              <a:ext uri="{FF2B5EF4-FFF2-40B4-BE49-F238E27FC236}">
                <a16:creationId xmlns:a16="http://schemas.microsoft.com/office/drawing/2014/main" id="{FABEF067-A4D0-2A60-624D-8CFDDD373D9A}"/>
              </a:ext>
            </a:extLst>
          </p:cNvPr>
          <p:cNvPicPr>
            <a:picLocks noChangeAspect="1"/>
          </p:cNvPicPr>
          <p:nvPr/>
        </p:nvPicPr>
        <p:blipFill>
          <a:blip r:embed="rId2"/>
          <a:stretch>
            <a:fillRect/>
          </a:stretch>
        </p:blipFill>
        <p:spPr>
          <a:xfrm>
            <a:off x="1780994" y="4167612"/>
            <a:ext cx="1770937" cy="2502160"/>
          </a:xfrm>
          <a:prstGeom prst="rect">
            <a:avLst/>
          </a:prstGeom>
        </p:spPr>
      </p:pic>
      <p:sp>
        <p:nvSpPr>
          <p:cNvPr id="2" name="Slide Number Placeholder 1">
            <a:extLst>
              <a:ext uri="{FF2B5EF4-FFF2-40B4-BE49-F238E27FC236}">
                <a16:creationId xmlns:a16="http://schemas.microsoft.com/office/drawing/2014/main" id="{2E06BA33-D6A5-C6C9-7F56-F97AEB93A502}"/>
              </a:ext>
            </a:extLst>
          </p:cNvPr>
          <p:cNvSpPr>
            <a:spLocks noGrp="1"/>
          </p:cNvSpPr>
          <p:nvPr>
            <p:ph type="sldNum" sz="quarter" idx="12"/>
          </p:nvPr>
        </p:nvSpPr>
        <p:spPr/>
        <p:txBody>
          <a:bodyPr/>
          <a:lstStyle/>
          <a:p>
            <a:fld id="{D9C79721-3CA6-44BC-B25B-2359F50D8DC4}" type="slidenum">
              <a:rPr lang="en-GB" b="1" smtClean="0">
                <a:solidFill>
                  <a:schemeClr val="bg1"/>
                </a:solidFill>
              </a:rPr>
              <a:t>4</a:t>
            </a:fld>
            <a:endParaRPr lang="en-GB" b="1" dirty="0">
              <a:solidFill>
                <a:schemeClr val="bg1"/>
              </a:solidFill>
            </a:endParaRPr>
          </a:p>
        </p:txBody>
      </p:sp>
    </p:spTree>
    <p:extLst>
      <p:ext uri="{BB962C8B-B14F-4D97-AF65-F5344CB8AC3E}">
        <p14:creationId xmlns:p14="http://schemas.microsoft.com/office/powerpoint/2010/main" val="1654425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68C443-C3A1-3D39-C8E5-E94DE92ECE15}"/>
              </a:ext>
            </a:extLst>
          </p:cNvPr>
          <p:cNvSpPr txBox="1"/>
          <p:nvPr/>
        </p:nvSpPr>
        <p:spPr>
          <a:xfrm>
            <a:off x="234486" y="283994"/>
            <a:ext cx="2954898" cy="2031325"/>
          </a:xfrm>
          <a:prstGeom prst="rect">
            <a:avLst/>
          </a:prstGeom>
          <a:noFill/>
        </p:spPr>
        <p:txBody>
          <a:bodyPr wrap="square" lIns="91440" tIns="45720" rIns="91440" bIns="45720" rtlCol="0" anchor="t">
            <a:spAutoFit/>
          </a:bodyPr>
          <a:lstStyle/>
          <a:p>
            <a:r>
              <a:rPr lang="el-GR" sz="1200" b="1" u="sng" dirty="0">
                <a:solidFill>
                  <a:srgbClr val="FFFFFF"/>
                </a:solidFill>
                <a:latin typeface="Aptos Narrow"/>
              </a:rPr>
              <a:t>Πώς μπορώ να καταπολεμήσω κάποιον μικροοργανισμό χρησιμοποιώντας κάρτα Εμβολίου ή Αντιορού</a:t>
            </a:r>
            <a:r>
              <a:rPr lang="en-GB" sz="1200" b="1" u="sng" dirty="0">
                <a:solidFill>
                  <a:srgbClr val="FFFFFF"/>
                </a:solidFill>
                <a:latin typeface="Aptos Narrow"/>
              </a:rPr>
              <a:t>:</a:t>
            </a:r>
            <a:endParaRPr lang="el-GR" sz="1200" b="1" u="sng" dirty="0">
              <a:solidFill>
                <a:srgbClr val="FFFFFF"/>
              </a:solidFill>
              <a:latin typeface="Aptos Narrow"/>
            </a:endParaRPr>
          </a:p>
          <a:p>
            <a:pPr algn="just"/>
            <a:endParaRPr lang="el-GR" sz="1200" dirty="0">
              <a:solidFill>
                <a:srgbClr val="FFFFFF"/>
              </a:solidFill>
              <a:latin typeface="Aptos Narrow"/>
            </a:endParaRPr>
          </a:p>
          <a:p>
            <a:pPr algn="just"/>
            <a:r>
              <a:rPr lang="el-GR" sz="1200" dirty="0">
                <a:solidFill>
                  <a:srgbClr val="FFFFFF"/>
                </a:solidFill>
                <a:latin typeface="Aptos Narrow"/>
              </a:rPr>
              <a:t>Όλοι οι μικροοργανισμοί, εκτός των μυκήτων, μπορούν να καταπολεμηθούν με κάρτες Εμβολίου ή </a:t>
            </a:r>
            <a:r>
              <a:rPr lang="el-GR" sz="1200" dirty="0" err="1">
                <a:solidFill>
                  <a:srgbClr val="FFFFFF"/>
                </a:solidFill>
                <a:latin typeface="Aptos Narrow"/>
              </a:rPr>
              <a:t>Αντιορού</a:t>
            </a:r>
            <a:r>
              <a:rPr lang="el-GR" sz="1200" dirty="0">
                <a:solidFill>
                  <a:srgbClr val="FFFFFF"/>
                </a:solidFill>
                <a:latin typeface="Aptos Narrow"/>
              </a:rPr>
              <a:t>, εάν αναγράφεται το όνομα του μικροοργανισμού στην κάρτα.</a:t>
            </a:r>
          </a:p>
          <a:p>
            <a:pPr algn="just"/>
            <a:endParaRPr lang="el-GR" dirty="0">
              <a:solidFill>
                <a:srgbClr val="FFFFFF"/>
              </a:solidFill>
              <a:latin typeface="Aptos Narrow"/>
            </a:endParaRPr>
          </a:p>
        </p:txBody>
      </p:sp>
      <p:sp>
        <p:nvSpPr>
          <p:cNvPr id="3" name="TextBox 2">
            <a:extLst>
              <a:ext uri="{FF2B5EF4-FFF2-40B4-BE49-F238E27FC236}">
                <a16:creationId xmlns:a16="http://schemas.microsoft.com/office/drawing/2014/main" id="{666C5B4B-64F7-95FE-9453-4C48CA62FAB7}"/>
              </a:ext>
            </a:extLst>
          </p:cNvPr>
          <p:cNvSpPr txBox="1"/>
          <p:nvPr/>
        </p:nvSpPr>
        <p:spPr>
          <a:xfrm>
            <a:off x="234486" y="4553699"/>
            <a:ext cx="2877869" cy="2517099"/>
          </a:xfrm>
          <a:prstGeom prst="rect">
            <a:avLst/>
          </a:prstGeom>
          <a:noFill/>
        </p:spPr>
        <p:txBody>
          <a:bodyPr wrap="square" lIns="91440" tIns="45720" rIns="91440" bIns="45720" anchor="t">
            <a:spAutoFit/>
          </a:bodyPr>
          <a:lstStyle/>
          <a:p>
            <a:pPr algn="just">
              <a:lnSpc>
                <a:spcPct val="120000"/>
              </a:lnSpc>
            </a:pPr>
            <a:r>
              <a:rPr lang="el-GR" sz="1200" b="1" u="sng" dirty="0">
                <a:solidFill>
                  <a:srgbClr val="FFFFFF"/>
                </a:solidFill>
                <a:latin typeface="Aptos Narrow"/>
              </a:rPr>
              <a:t>Σημείωση</a:t>
            </a:r>
            <a:r>
              <a:rPr lang="en-GB" sz="1200" b="1" u="sng" dirty="0">
                <a:solidFill>
                  <a:srgbClr val="FFFFFF"/>
                </a:solidFill>
                <a:latin typeface="Aptos Narrow"/>
              </a:rPr>
              <a:t>:</a:t>
            </a:r>
            <a:r>
              <a:rPr lang="el-GR" sz="1200" b="1" dirty="0">
                <a:solidFill>
                  <a:srgbClr val="FFFFFF"/>
                </a:solidFill>
                <a:latin typeface="Aptos Narrow"/>
              </a:rPr>
              <a:t> Οι κάρτες Αντιµυκητιακών Φαρμάκων μπορούν να σκοτώσουν μόνο μύκητες, όχι ιούς και βακτήρια.</a:t>
            </a:r>
            <a:endParaRPr lang="en-GB" sz="1200" b="1" u="sng" dirty="0">
              <a:solidFill>
                <a:srgbClr val="FFFFFF"/>
              </a:solidFill>
              <a:latin typeface="Aptos Narrow"/>
            </a:endParaRPr>
          </a:p>
          <a:p>
            <a:pPr algn="just">
              <a:lnSpc>
                <a:spcPct val="120000"/>
              </a:lnSpc>
            </a:pPr>
            <a:endParaRPr lang="el-GR" sz="1200" dirty="0">
              <a:solidFill>
                <a:srgbClr val="FFFFFF"/>
              </a:solidFill>
              <a:latin typeface="Aptos Narrow"/>
            </a:endParaRPr>
          </a:p>
          <a:p>
            <a:pPr algn="just">
              <a:lnSpc>
                <a:spcPct val="120000"/>
              </a:lnSpc>
            </a:pPr>
            <a:r>
              <a:rPr lang="el-GR" sz="1200" dirty="0">
                <a:solidFill>
                  <a:srgbClr val="FFFFFF"/>
                </a:solidFill>
                <a:latin typeface="Aptos Narrow"/>
              </a:rPr>
              <a:t>Παράδειγμα: Αν ο αριθμός που είναι κυκλωμένος στην κάρτα Μικροοργανισμού είναι 3, τότε για να καταπολεμηθεί ο μικροοργανισμός πρέπει ο αριθμός πάνω στην κάρτα Αντιµυκητιακού Φαρμάκου να είναι 3,4 ή 5. Αν ο αριθμός είναι μικρότερος, ο μικροοργανισμός </a:t>
            </a:r>
            <a:r>
              <a:rPr lang="el-GR" sz="1200" b="1" dirty="0">
                <a:solidFill>
                  <a:srgbClr val="FFFFFF"/>
                </a:solidFill>
                <a:latin typeface="Aptos Narrow"/>
              </a:rPr>
              <a:t>ΔΕΝ</a:t>
            </a:r>
            <a:r>
              <a:rPr lang="el-GR" sz="1200" dirty="0">
                <a:solidFill>
                  <a:srgbClr val="FFFFFF"/>
                </a:solidFill>
                <a:latin typeface="Aptos Narrow"/>
              </a:rPr>
              <a:t> μπορεί να σκοτωθεί.</a:t>
            </a:r>
          </a:p>
        </p:txBody>
      </p:sp>
      <p:sp>
        <p:nvSpPr>
          <p:cNvPr id="4" name="TextBox 3">
            <a:extLst>
              <a:ext uri="{FF2B5EF4-FFF2-40B4-BE49-F238E27FC236}">
                <a16:creationId xmlns:a16="http://schemas.microsoft.com/office/drawing/2014/main" id="{01976F5B-E118-2E25-2B56-6F16AB1720E7}"/>
              </a:ext>
            </a:extLst>
          </p:cNvPr>
          <p:cNvSpPr txBox="1"/>
          <p:nvPr/>
        </p:nvSpPr>
        <p:spPr>
          <a:xfrm>
            <a:off x="239268" y="2957393"/>
            <a:ext cx="5101940" cy="1409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pPr>
            <a:r>
              <a:rPr lang="el-GR" sz="1200" b="1" u="sng" dirty="0">
                <a:solidFill>
                  <a:srgbClr val="FFFFFF"/>
                </a:solidFill>
                <a:latin typeface="Aptos Narrow"/>
              </a:rPr>
              <a:t>Πώς μπορώ να καταπολεμήσω κάποιον μικροοργανισμό χρησιμοποιώντας κάρτα Αντιµυκητιακού Φαρμάκου:</a:t>
            </a:r>
            <a:endParaRPr lang="en-GB" sz="1200" dirty="0">
              <a:solidFill>
                <a:srgbClr val="FFFFFF"/>
              </a:solidFill>
              <a:latin typeface="Aptos Narrow"/>
            </a:endParaRPr>
          </a:p>
          <a:p>
            <a:pPr algn="just">
              <a:lnSpc>
                <a:spcPct val="120000"/>
              </a:lnSpc>
            </a:pPr>
            <a:endParaRPr lang="el-GR" sz="1200" dirty="0">
              <a:solidFill>
                <a:srgbClr val="FFFFFF"/>
              </a:solidFill>
              <a:latin typeface="Aptos Narrow"/>
            </a:endParaRPr>
          </a:p>
          <a:p>
            <a:pPr algn="just">
              <a:lnSpc>
                <a:spcPct val="120000"/>
              </a:lnSpc>
            </a:pPr>
            <a:r>
              <a:rPr lang="el-GR" sz="1200" dirty="0">
                <a:solidFill>
                  <a:srgbClr val="FFFFFF"/>
                </a:solidFill>
                <a:latin typeface="Aptos Narrow"/>
              </a:rPr>
              <a:t>Κάθε μικροοργανισμός μπορεί να καταπολεμηθεί μόνο όταν ο κυκλωμένος αριθμός πάνω σε κάθε κάρτα Αντιµυκητιακού Φαρμάκου είναι μεγαλύτερος ή ίσος με τον αριθμό στην κάρτα Μικροοργανισμού του παίκτη.</a:t>
            </a:r>
            <a:endParaRPr lang="en-GB" sz="1200" dirty="0">
              <a:solidFill>
                <a:srgbClr val="FFFFFF"/>
              </a:solidFill>
              <a:latin typeface="Aptos Narrow"/>
            </a:endParaRPr>
          </a:p>
        </p:txBody>
      </p:sp>
      <p:pic>
        <p:nvPicPr>
          <p:cNvPr id="7" name="Picture 6" descr="A close up of a card&#10;&#10;Description automatically generated">
            <a:extLst>
              <a:ext uri="{FF2B5EF4-FFF2-40B4-BE49-F238E27FC236}">
                <a16:creationId xmlns:a16="http://schemas.microsoft.com/office/drawing/2014/main" id="{A05F1B44-878C-CE6F-BB20-8B29546C284C}"/>
              </a:ext>
            </a:extLst>
          </p:cNvPr>
          <p:cNvPicPr>
            <a:picLocks noChangeAspect="1"/>
          </p:cNvPicPr>
          <p:nvPr/>
        </p:nvPicPr>
        <p:blipFill>
          <a:blip r:embed="rId2"/>
          <a:stretch>
            <a:fillRect/>
          </a:stretch>
        </p:blipFill>
        <p:spPr>
          <a:xfrm>
            <a:off x="3504570" y="4751817"/>
            <a:ext cx="1491308" cy="2106333"/>
          </a:xfrm>
          <a:prstGeom prst="rect">
            <a:avLst/>
          </a:prstGeom>
        </p:spPr>
      </p:pic>
      <p:pic>
        <p:nvPicPr>
          <p:cNvPr id="6" name="Picture 5" descr="A hand holding a syringe&#10;&#10;Description automatically generated">
            <a:extLst>
              <a:ext uri="{FF2B5EF4-FFF2-40B4-BE49-F238E27FC236}">
                <a16:creationId xmlns:a16="http://schemas.microsoft.com/office/drawing/2014/main" id="{F0F2DC58-CBF3-969E-EDD0-828140F7649A}"/>
              </a:ext>
            </a:extLst>
          </p:cNvPr>
          <p:cNvPicPr>
            <a:picLocks noChangeAspect="1"/>
          </p:cNvPicPr>
          <p:nvPr/>
        </p:nvPicPr>
        <p:blipFill>
          <a:blip r:embed="rId3"/>
          <a:stretch>
            <a:fillRect/>
          </a:stretch>
        </p:blipFill>
        <p:spPr>
          <a:xfrm>
            <a:off x="3504413" y="205097"/>
            <a:ext cx="1490227" cy="2204121"/>
          </a:xfrm>
          <a:prstGeom prst="rect">
            <a:avLst/>
          </a:prstGeom>
        </p:spPr>
      </p:pic>
      <p:sp>
        <p:nvSpPr>
          <p:cNvPr id="2" name="Slide Number Placeholder 1">
            <a:extLst>
              <a:ext uri="{FF2B5EF4-FFF2-40B4-BE49-F238E27FC236}">
                <a16:creationId xmlns:a16="http://schemas.microsoft.com/office/drawing/2014/main" id="{EA28686F-4A90-F0C8-3348-88BB50DD3F58}"/>
              </a:ext>
            </a:extLst>
          </p:cNvPr>
          <p:cNvSpPr>
            <a:spLocks noGrp="1"/>
          </p:cNvSpPr>
          <p:nvPr>
            <p:ph type="sldNum" sz="quarter" idx="12"/>
          </p:nvPr>
        </p:nvSpPr>
        <p:spPr/>
        <p:txBody>
          <a:bodyPr/>
          <a:lstStyle/>
          <a:p>
            <a:fld id="{D9C79721-3CA6-44BC-B25B-2359F50D8DC4}" type="slidenum">
              <a:rPr lang="en-GB" b="1" smtClean="0">
                <a:solidFill>
                  <a:schemeClr val="bg1"/>
                </a:solidFill>
              </a:rPr>
              <a:t>5</a:t>
            </a:fld>
            <a:endParaRPr lang="en-GB" b="1">
              <a:solidFill>
                <a:schemeClr val="bg1"/>
              </a:solidFill>
            </a:endParaRPr>
          </a:p>
        </p:txBody>
      </p:sp>
    </p:spTree>
    <p:extLst>
      <p:ext uri="{BB962C8B-B14F-4D97-AF65-F5344CB8AC3E}">
        <p14:creationId xmlns:p14="http://schemas.microsoft.com/office/powerpoint/2010/main" val="116558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5567DC-0EE9-1D4F-D0D5-9A7DAB5EA2F2}"/>
              </a:ext>
            </a:extLst>
          </p:cNvPr>
          <p:cNvSpPr txBox="1"/>
          <p:nvPr/>
        </p:nvSpPr>
        <p:spPr>
          <a:xfrm>
            <a:off x="252989" y="272412"/>
            <a:ext cx="4821671" cy="6542817"/>
          </a:xfrm>
          <a:prstGeom prst="rect">
            <a:avLst/>
          </a:prstGeom>
          <a:noFill/>
        </p:spPr>
        <p:txBody>
          <a:bodyPr wrap="square" lIns="91440" tIns="45720" rIns="91440" bIns="45720" anchor="t">
            <a:spAutoFit/>
          </a:bodyPr>
          <a:lstStyle/>
          <a:p>
            <a:pPr algn="just">
              <a:lnSpc>
                <a:spcPct val="120000"/>
              </a:lnSpc>
            </a:pPr>
            <a:r>
              <a:rPr lang="el-GR" sz="1400" u="sng" dirty="0">
                <a:solidFill>
                  <a:srgbClr val="FFFFFF"/>
                </a:solidFill>
                <a:latin typeface="Aptos Narrow"/>
              </a:rPr>
              <a:t>Επεξήγηση καρτών</a:t>
            </a:r>
            <a:endParaRPr lang="en-US" dirty="0"/>
          </a:p>
          <a:p>
            <a:pPr algn="just">
              <a:lnSpc>
                <a:spcPct val="120000"/>
              </a:lnSpc>
            </a:pPr>
            <a:endParaRPr lang="el-GR" sz="1200" u="sng" dirty="0">
              <a:solidFill>
                <a:srgbClr val="FFFFFF"/>
              </a:solidFill>
              <a:latin typeface="Aptos Narrow"/>
            </a:endParaRPr>
          </a:p>
          <a:p>
            <a:pPr algn="just">
              <a:lnSpc>
                <a:spcPct val="120000"/>
              </a:lnSpc>
            </a:pPr>
            <a:r>
              <a:rPr lang="el-GR" sz="1200" b="1" u="sng" dirty="0">
                <a:solidFill>
                  <a:srgbClr val="FFFFFF"/>
                </a:solidFill>
                <a:latin typeface="Aptos Narrow"/>
              </a:rPr>
              <a:t>Κάρτες Θεραπείας</a:t>
            </a:r>
            <a:r>
              <a:rPr lang="en-GB" sz="1200" b="1" u="sng" dirty="0">
                <a:solidFill>
                  <a:srgbClr val="FFFFFF"/>
                </a:solidFill>
                <a:latin typeface="Aptos Narrow"/>
              </a:rPr>
              <a:t>:</a:t>
            </a:r>
            <a:endParaRPr lang="el-GR" sz="1200" b="1" u="sng" dirty="0">
              <a:solidFill>
                <a:srgbClr val="FFFFFF"/>
              </a:solidFill>
              <a:latin typeface="Aptos Narrow"/>
            </a:endParaRPr>
          </a:p>
          <a:p>
            <a:pPr marL="171450" indent="-171450" algn="just">
              <a:lnSpc>
                <a:spcPct val="120000"/>
              </a:lnSpc>
              <a:buFont typeface="Arial" panose="020B0604020202020204" pitchFamily="34" charset="0"/>
              <a:buChar char="•"/>
            </a:pPr>
            <a:r>
              <a:rPr lang="el-GR" sz="1200" b="1" dirty="0">
                <a:solidFill>
                  <a:srgbClr val="FFFFFF"/>
                </a:solidFill>
                <a:latin typeface="Aptos Narrow"/>
              </a:rPr>
              <a:t>Αντιβιοτικό</a:t>
            </a:r>
            <a:r>
              <a:rPr lang="el-GR" sz="1200" dirty="0">
                <a:solidFill>
                  <a:srgbClr val="FFFFFF"/>
                </a:solidFill>
                <a:latin typeface="Aptos Narrow"/>
              </a:rPr>
              <a:t>:</a:t>
            </a:r>
          </a:p>
          <a:p>
            <a:pPr algn="just">
              <a:lnSpc>
                <a:spcPct val="120000"/>
              </a:lnSpc>
            </a:pPr>
            <a:r>
              <a:rPr lang="el-GR" sz="1200" dirty="0">
                <a:solidFill>
                  <a:srgbClr val="FFFFFF"/>
                </a:solidFill>
                <a:latin typeface="Aptos Narrow"/>
              </a:rPr>
              <a:t>Η κάρτα Αντιβιοτικού καταπολεμά τις κάρτες Βακτηρίων, αναλόγως της δύναμης της κάρτας που αναγράφεται στο κάτω μέρος της κάρτας (βλέπε Αποτελεσματικότητα).</a:t>
            </a:r>
          </a:p>
          <a:p>
            <a:pPr marL="171450" indent="-171450" algn="just">
              <a:lnSpc>
                <a:spcPct val="120000"/>
              </a:lnSpc>
              <a:buFont typeface="Arial" panose="020B0604020202020204" pitchFamily="34" charset="0"/>
              <a:buChar char="•"/>
            </a:pPr>
            <a:r>
              <a:rPr lang="el-GR" sz="1200" b="1" dirty="0" err="1">
                <a:solidFill>
                  <a:srgbClr val="FFFFFF"/>
                </a:solidFill>
                <a:latin typeface="Aptos Narrow"/>
              </a:rPr>
              <a:t>Αντιμυκητιακά</a:t>
            </a:r>
            <a:r>
              <a:rPr lang="el-GR" sz="1200" b="1" dirty="0">
                <a:solidFill>
                  <a:srgbClr val="FFFFFF"/>
                </a:solidFill>
                <a:latin typeface="Aptos Narrow"/>
              </a:rPr>
              <a:t> φάρμακα:</a:t>
            </a:r>
          </a:p>
          <a:p>
            <a:pPr algn="just">
              <a:lnSpc>
                <a:spcPct val="120000"/>
              </a:lnSpc>
            </a:pPr>
            <a:r>
              <a:rPr lang="el-GR" sz="1200" dirty="0">
                <a:solidFill>
                  <a:srgbClr val="FFFFFF"/>
                </a:solidFill>
                <a:latin typeface="Aptos Narrow"/>
              </a:rPr>
              <a:t>Η κάρτα Aντιμυκητιακού φαρμάκου καταπολεμά τις κάρτες Μυκήτων, αναλόγως της δύναμης  της κάρτας που αναγράφεται στο κάτω μέρος της κάρτας (βλέπε Αποτελεσματικότητα).</a:t>
            </a:r>
          </a:p>
          <a:p>
            <a:pPr marL="171450" indent="-171450" algn="just">
              <a:lnSpc>
                <a:spcPct val="120000"/>
              </a:lnSpc>
              <a:buFont typeface="Arial" panose="020B0604020202020204" pitchFamily="34" charset="0"/>
              <a:buChar char="•"/>
            </a:pPr>
            <a:r>
              <a:rPr lang="el-GR" sz="1200" b="1" dirty="0" err="1">
                <a:solidFill>
                  <a:srgbClr val="FFFFFF"/>
                </a:solidFill>
                <a:latin typeface="Aptos Narrow"/>
              </a:rPr>
              <a:t>Αντιορός</a:t>
            </a:r>
            <a:r>
              <a:rPr lang="el-GR" sz="1200" b="1" dirty="0">
                <a:solidFill>
                  <a:srgbClr val="FFFFFF"/>
                </a:solidFill>
                <a:latin typeface="Aptos Narrow"/>
              </a:rPr>
              <a:t>:</a:t>
            </a:r>
          </a:p>
          <a:p>
            <a:pPr algn="just">
              <a:lnSpc>
                <a:spcPct val="120000"/>
              </a:lnSpc>
            </a:pPr>
            <a:r>
              <a:rPr lang="el-GR" sz="1200" dirty="0">
                <a:solidFill>
                  <a:srgbClr val="FFFFFF"/>
                </a:solidFill>
                <a:latin typeface="Aptos Narrow"/>
              </a:rPr>
              <a:t>Η κάρτα Αντιορού καταπολεμά τις κάρτες Βακτηρίων και Ιών. Σε κάθε κάρτα </a:t>
            </a:r>
            <a:r>
              <a:rPr lang="el-GR" sz="1200" dirty="0" err="1">
                <a:solidFill>
                  <a:srgbClr val="FFFFFF"/>
                </a:solidFill>
                <a:latin typeface="Aptos Narrow"/>
              </a:rPr>
              <a:t>Αντιορού</a:t>
            </a:r>
            <a:r>
              <a:rPr lang="el-GR" sz="1200" dirty="0">
                <a:solidFill>
                  <a:srgbClr val="FFFFFF"/>
                </a:solidFill>
                <a:latin typeface="Aptos Narrow"/>
              </a:rPr>
              <a:t> αναγράφονται 4 μικροοργανισμοί, τους οποίους μπορείς να καταπολεμήσεις. Με μια κάρτα </a:t>
            </a:r>
            <a:r>
              <a:rPr lang="el-GR" sz="1200" dirty="0" err="1">
                <a:solidFill>
                  <a:srgbClr val="FFFFFF"/>
                </a:solidFill>
                <a:latin typeface="Aptos Narrow"/>
              </a:rPr>
              <a:t>Αντιορού</a:t>
            </a:r>
            <a:r>
              <a:rPr lang="el-GR" sz="1200" dirty="0">
                <a:solidFill>
                  <a:srgbClr val="FFFFFF"/>
                </a:solidFill>
                <a:latin typeface="Aptos Narrow"/>
              </a:rPr>
              <a:t> μπορείς να καταπολεμήσεις </a:t>
            </a:r>
            <a:r>
              <a:rPr lang="el-GR" sz="1200" b="1" u="sng" dirty="0">
                <a:solidFill>
                  <a:srgbClr val="FFFFFF"/>
                </a:solidFill>
                <a:latin typeface="Aptos Narrow"/>
              </a:rPr>
              <a:t>μόνο μια κάρτα μικροοργανισμού.</a:t>
            </a:r>
            <a:r>
              <a:rPr lang="el-GR" sz="1200" b="1" dirty="0">
                <a:solidFill>
                  <a:srgbClr val="FFFFFF"/>
                </a:solidFill>
                <a:latin typeface="Aptos Narrow"/>
              </a:rPr>
              <a:t> </a:t>
            </a:r>
            <a:r>
              <a:rPr lang="el-GR" sz="1200" dirty="0">
                <a:solidFill>
                  <a:srgbClr val="FFFFFF"/>
                </a:solidFill>
                <a:latin typeface="Aptos Narrow"/>
              </a:rPr>
              <a:t>Στο τέλος της χρήσης της, η κάρτα τοποθετείται μπροστά από τον παίκτη </a:t>
            </a:r>
            <a:r>
              <a:rPr lang="el-GR" sz="1200" dirty="0">
                <a:solidFill>
                  <a:srgbClr val="FFFFFF"/>
                </a:solidFill>
                <a:latin typeface="Aptos Narrow"/>
                <a:ea typeface="Calibri"/>
                <a:cs typeface="Calibri"/>
              </a:rPr>
              <a:t>και δεν μπορεί να ξαναχρησιμοποιηθεί. </a:t>
            </a:r>
            <a:endParaRPr lang="el-GR" sz="1200" dirty="0">
              <a:solidFill>
                <a:srgbClr val="FFFFFF"/>
              </a:solidFill>
              <a:latin typeface="Aptos Narrow"/>
            </a:endParaRPr>
          </a:p>
          <a:p>
            <a:pPr marL="171450" indent="-171450" algn="just">
              <a:lnSpc>
                <a:spcPct val="120000"/>
              </a:lnSpc>
              <a:buFont typeface="Arial" panose="020B0604020202020204" pitchFamily="34" charset="0"/>
              <a:buChar char="•"/>
            </a:pPr>
            <a:r>
              <a:rPr lang="el-GR" sz="1200" b="1" dirty="0">
                <a:solidFill>
                  <a:srgbClr val="FFFFFF"/>
                </a:solidFill>
                <a:latin typeface="Aptos Narrow"/>
              </a:rPr>
              <a:t>Εμβόλιο:</a:t>
            </a:r>
          </a:p>
          <a:p>
            <a:pPr algn="just">
              <a:lnSpc>
                <a:spcPct val="120000"/>
              </a:lnSpc>
            </a:pPr>
            <a:r>
              <a:rPr lang="el-GR" sz="1200" dirty="0">
                <a:solidFill>
                  <a:srgbClr val="FFFFFF"/>
                </a:solidFill>
                <a:latin typeface="Aptos Narrow"/>
              </a:rPr>
              <a:t>Η κάρτα Εμβολίου καταπολεμά της κάρτες Βακτηρίων και Ιών. Σε κάθε κάρτα Εμβολίου αναγράφονται 4 μικροοργανισμοί, τους οποίους μπορείς να καταπολεμήσεις. </a:t>
            </a:r>
            <a:r>
              <a:rPr lang="el-GR" sz="1200" dirty="0">
                <a:solidFill>
                  <a:srgbClr val="FFFFFF"/>
                </a:solidFill>
                <a:latin typeface="Aptos Narrow"/>
                <a:ea typeface="Calibri"/>
                <a:cs typeface="Calibri"/>
              </a:rPr>
              <a:t>Με μια κάρτα Εμβολίου μπορείς να καταπολεμήσεις </a:t>
            </a:r>
            <a:r>
              <a:rPr lang="el-GR" sz="1200" b="1" u="sng" dirty="0">
                <a:solidFill>
                  <a:srgbClr val="FFFFFF"/>
                </a:solidFill>
                <a:latin typeface="Aptos Narrow"/>
                <a:ea typeface="Calibri"/>
                <a:cs typeface="Calibri"/>
              </a:rPr>
              <a:t>μόνο μια κάρτα μικροοργανισμού.</a:t>
            </a:r>
            <a:r>
              <a:rPr lang="el-GR" sz="1200" b="1" dirty="0">
                <a:solidFill>
                  <a:srgbClr val="FFFFFF"/>
                </a:solidFill>
                <a:latin typeface="Aptos Narrow"/>
                <a:ea typeface="Calibri"/>
                <a:cs typeface="Calibri"/>
              </a:rPr>
              <a:t> </a:t>
            </a:r>
            <a:r>
              <a:rPr lang="el-GR" sz="1200" dirty="0">
                <a:solidFill>
                  <a:srgbClr val="FFFFFF"/>
                </a:solidFill>
                <a:latin typeface="Aptos Narrow"/>
                <a:ea typeface="Calibri"/>
                <a:cs typeface="Calibri"/>
              </a:rPr>
              <a:t>Στο τέλος της χρήσης της, η κάρτα τοποθετείται μπροστά από τον παίκτη και δεν μπορεί να ξαναχρησιμοποιηθεί. </a:t>
            </a:r>
            <a:endParaRPr lang="el-GR" sz="1200" dirty="0">
              <a:solidFill>
                <a:srgbClr val="000000"/>
              </a:solidFill>
              <a:latin typeface="Aptos Narrow"/>
              <a:ea typeface="Calibri"/>
              <a:cs typeface="Calibri"/>
            </a:endParaRPr>
          </a:p>
          <a:p>
            <a:pPr algn="just">
              <a:lnSpc>
                <a:spcPct val="120000"/>
              </a:lnSpc>
            </a:pPr>
            <a:endParaRPr lang="el-GR" sz="1200" dirty="0">
              <a:solidFill>
                <a:srgbClr val="FFFFFF"/>
              </a:solidFill>
              <a:latin typeface="Aptos Narrow"/>
              <a:ea typeface="+mn-lt"/>
              <a:cs typeface="+mn-lt"/>
            </a:endParaRPr>
          </a:p>
          <a:p>
            <a:pPr algn="just">
              <a:lnSpc>
                <a:spcPct val="120000"/>
              </a:lnSpc>
            </a:pPr>
            <a:r>
              <a:rPr lang="en-US" sz="1200" b="1" u="sng" dirty="0">
                <a:solidFill>
                  <a:srgbClr val="FFFFFF"/>
                </a:solidFill>
                <a:latin typeface="Aptos Narrow"/>
              </a:rPr>
              <a:t>Mystery cards:</a:t>
            </a:r>
          </a:p>
          <a:p>
            <a:pPr algn="just">
              <a:lnSpc>
                <a:spcPct val="120000"/>
              </a:lnSpc>
            </a:pPr>
            <a:r>
              <a:rPr lang="el-GR" sz="1200" dirty="0">
                <a:solidFill>
                  <a:srgbClr val="FFFFFF"/>
                </a:solidFill>
                <a:latin typeface="Aptos Narrow"/>
              </a:rPr>
              <a:t>Εάν το πιόνι του παίκτη σταματήσει σε μωβ τετράγωνο, τότε ο παίκτης τραβά μια </a:t>
            </a:r>
            <a:r>
              <a:rPr lang="en-US" sz="1200" dirty="0">
                <a:solidFill>
                  <a:srgbClr val="FFFFFF"/>
                </a:solidFill>
                <a:latin typeface="Aptos Narrow"/>
              </a:rPr>
              <a:t>Mystery card </a:t>
            </a:r>
            <a:r>
              <a:rPr lang="el-GR" sz="1200" dirty="0">
                <a:solidFill>
                  <a:srgbClr val="FFFFFF"/>
                </a:solidFill>
                <a:latin typeface="Aptos Narrow"/>
              </a:rPr>
              <a:t>και ακολουθά τις οδηγίες που αναγράφονται  στην κάρτα.</a:t>
            </a:r>
          </a:p>
          <a:p>
            <a:pPr algn="just">
              <a:lnSpc>
                <a:spcPct val="120000"/>
              </a:lnSpc>
            </a:pPr>
            <a:endParaRPr lang="el-GR" sz="1200" dirty="0">
              <a:solidFill>
                <a:srgbClr val="FFFFFF"/>
              </a:solidFill>
              <a:latin typeface="Aptos Narrow"/>
              <a:ea typeface="+mn-lt"/>
              <a:cs typeface="+mn-lt"/>
            </a:endParaRPr>
          </a:p>
          <a:p>
            <a:pPr algn="just">
              <a:lnSpc>
                <a:spcPct val="120000"/>
              </a:lnSpc>
            </a:pPr>
            <a:endParaRPr lang="el-GR" sz="1200" dirty="0">
              <a:solidFill>
                <a:srgbClr val="FFFFFF"/>
              </a:solidFill>
              <a:latin typeface="Aptos Narrow"/>
              <a:cs typeface="Segoe UI"/>
            </a:endParaRPr>
          </a:p>
        </p:txBody>
      </p:sp>
      <p:sp>
        <p:nvSpPr>
          <p:cNvPr id="2" name="Slide Number Placeholder 1">
            <a:extLst>
              <a:ext uri="{FF2B5EF4-FFF2-40B4-BE49-F238E27FC236}">
                <a16:creationId xmlns:a16="http://schemas.microsoft.com/office/drawing/2014/main" id="{8762A0FD-58BD-1493-6B14-4B108BF09903}"/>
              </a:ext>
            </a:extLst>
          </p:cNvPr>
          <p:cNvSpPr>
            <a:spLocks noGrp="1"/>
          </p:cNvSpPr>
          <p:nvPr>
            <p:ph type="sldNum" sz="quarter" idx="12"/>
          </p:nvPr>
        </p:nvSpPr>
        <p:spPr/>
        <p:txBody>
          <a:bodyPr/>
          <a:lstStyle/>
          <a:p>
            <a:fld id="{D9C79721-3CA6-44BC-B25B-2359F50D8DC4}" type="slidenum">
              <a:rPr lang="en-GB" b="1" smtClean="0">
                <a:solidFill>
                  <a:schemeClr val="bg1"/>
                </a:solidFill>
              </a:rPr>
              <a:t>6</a:t>
            </a:fld>
            <a:endParaRPr lang="en-GB" b="1" dirty="0">
              <a:solidFill>
                <a:schemeClr val="bg1"/>
              </a:solidFill>
            </a:endParaRPr>
          </a:p>
        </p:txBody>
      </p:sp>
    </p:spTree>
    <p:extLst>
      <p:ext uri="{BB962C8B-B14F-4D97-AF65-F5344CB8AC3E}">
        <p14:creationId xmlns:p14="http://schemas.microsoft.com/office/powerpoint/2010/main" val="1805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5567DC-0EE9-1D4F-D0D5-9A7DAB5EA2F2}"/>
              </a:ext>
            </a:extLst>
          </p:cNvPr>
          <p:cNvSpPr txBox="1"/>
          <p:nvPr/>
        </p:nvSpPr>
        <p:spPr>
          <a:xfrm>
            <a:off x="225864" y="362425"/>
            <a:ext cx="3330683" cy="5447645"/>
          </a:xfrm>
          <a:prstGeom prst="rect">
            <a:avLst/>
          </a:prstGeom>
          <a:noFill/>
        </p:spPr>
        <p:txBody>
          <a:bodyPr wrap="square" lIns="91440" tIns="45720" rIns="91440" bIns="45720" anchor="t">
            <a:spAutoFit/>
          </a:bodyPr>
          <a:lstStyle/>
          <a:p>
            <a:pPr algn="just"/>
            <a:r>
              <a:rPr lang="el-GR" sz="1200" b="1" u="sng" dirty="0">
                <a:solidFill>
                  <a:srgbClr val="FFFFFF"/>
                </a:solidFill>
                <a:latin typeface="Aptos Narrow"/>
              </a:rPr>
              <a:t>Κάρτες Μικροοργανισμών</a:t>
            </a:r>
            <a:r>
              <a:rPr lang="en-US" sz="1200" b="1" u="sng" dirty="0">
                <a:solidFill>
                  <a:srgbClr val="FFFFFF"/>
                </a:solidFill>
                <a:latin typeface="Aptos Narrow"/>
              </a:rPr>
              <a:t>:</a:t>
            </a:r>
          </a:p>
          <a:p>
            <a:pPr algn="just"/>
            <a:endParaRPr lang="el-GR" sz="1200" u="sng" dirty="0">
              <a:solidFill>
                <a:srgbClr val="FFFFFF"/>
              </a:solidFill>
              <a:latin typeface="Aptos Narrow"/>
            </a:endParaRPr>
          </a:p>
          <a:p>
            <a:pPr marL="171450" indent="-171450" algn="just">
              <a:buFont typeface="Arial" panose="020B0604020202020204" pitchFamily="34" charset="0"/>
              <a:buChar char="•"/>
            </a:pPr>
            <a:r>
              <a:rPr lang="el-GR" sz="1200" b="1" dirty="0">
                <a:solidFill>
                  <a:srgbClr val="FFFFFF"/>
                </a:solidFill>
                <a:latin typeface="Aptos Narrow"/>
              </a:rPr>
              <a:t>Βακτήρια</a:t>
            </a:r>
            <a:r>
              <a:rPr lang="en-US" sz="1200" b="1" dirty="0">
                <a:solidFill>
                  <a:srgbClr val="FFFFFF"/>
                </a:solidFill>
                <a:latin typeface="Aptos Narrow"/>
              </a:rPr>
              <a:t>:</a:t>
            </a:r>
            <a:endParaRPr lang="el-GR" sz="1200" b="1" dirty="0">
              <a:solidFill>
                <a:srgbClr val="FFFFFF"/>
              </a:solidFill>
              <a:latin typeface="Aptos Narrow"/>
            </a:endParaRPr>
          </a:p>
          <a:p>
            <a:pPr algn="just"/>
            <a:r>
              <a:rPr lang="el-GR" sz="1200" dirty="0">
                <a:solidFill>
                  <a:srgbClr val="FFFFFF"/>
                </a:solidFill>
                <a:latin typeface="Aptos Narrow"/>
              </a:rPr>
              <a:t>Σε κάθε κάρτα Βακτηρίου αναγράφεται η μικροβιακή αντοχή στο κάτω μέρος της. Καταπολεμάται με κάρτα Αντιβιοτικού, ενώ τα πλείστα βακτήρια καταπολεμούνται και με κάρτες Εμβολίου και </a:t>
            </a:r>
            <a:r>
              <a:rPr lang="el-GR" sz="1200" dirty="0" err="1">
                <a:solidFill>
                  <a:srgbClr val="FFFFFF"/>
                </a:solidFill>
                <a:latin typeface="Aptos Narrow"/>
              </a:rPr>
              <a:t>Αντιορού</a:t>
            </a:r>
            <a:r>
              <a:rPr lang="el-GR" sz="1200" dirty="0">
                <a:solidFill>
                  <a:srgbClr val="FFFFFF"/>
                </a:solidFill>
                <a:latin typeface="Aptos Narrow"/>
              </a:rPr>
              <a:t>.</a:t>
            </a: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l-GR" sz="1200" dirty="0">
              <a:solidFill>
                <a:srgbClr val="FFFFFF"/>
              </a:solidFill>
              <a:latin typeface="Aptos Narrow"/>
            </a:endParaRPr>
          </a:p>
          <a:p>
            <a:pPr marL="171450" indent="-171450" algn="just">
              <a:buFont typeface="Arial" panose="020B0604020202020204" pitchFamily="34" charset="0"/>
              <a:buChar char="•"/>
            </a:pPr>
            <a:r>
              <a:rPr lang="el-GR" sz="1200" b="1" dirty="0">
                <a:solidFill>
                  <a:srgbClr val="FFFFFF"/>
                </a:solidFill>
                <a:latin typeface="Aptos Narrow"/>
              </a:rPr>
              <a:t>Μύκητες</a:t>
            </a:r>
            <a:r>
              <a:rPr lang="en-US" sz="1200" b="1" dirty="0">
                <a:solidFill>
                  <a:srgbClr val="FFFFFF"/>
                </a:solidFill>
                <a:latin typeface="Aptos Narrow"/>
              </a:rPr>
              <a:t>:</a:t>
            </a:r>
            <a:endParaRPr lang="el-GR" sz="1200" b="1" dirty="0">
              <a:solidFill>
                <a:srgbClr val="FFFFFF"/>
              </a:solidFill>
              <a:latin typeface="Aptos Narrow"/>
            </a:endParaRPr>
          </a:p>
          <a:p>
            <a:pPr algn="just"/>
            <a:r>
              <a:rPr lang="el-GR" sz="1200" dirty="0">
                <a:solidFill>
                  <a:srgbClr val="FFFFFF"/>
                </a:solidFill>
                <a:latin typeface="Aptos Narrow"/>
              </a:rPr>
              <a:t>Σε κάθε κάρτα Μύκητα αναγράφεται η μικροβιακή αντοχή στο κάτω μέρος της. Καταπολεμάται </a:t>
            </a:r>
            <a:r>
              <a:rPr lang="el-GR" sz="1200" b="1" u="sng" dirty="0">
                <a:solidFill>
                  <a:srgbClr val="FFFFFF"/>
                </a:solidFill>
                <a:latin typeface="Aptos Narrow"/>
              </a:rPr>
              <a:t>μόνο</a:t>
            </a:r>
            <a:r>
              <a:rPr lang="el-GR" sz="1200" b="1" dirty="0">
                <a:solidFill>
                  <a:srgbClr val="FFFFFF"/>
                </a:solidFill>
                <a:latin typeface="Aptos Narrow"/>
              </a:rPr>
              <a:t> </a:t>
            </a:r>
            <a:r>
              <a:rPr lang="el-GR" sz="1200" dirty="0">
                <a:solidFill>
                  <a:srgbClr val="FFFFFF"/>
                </a:solidFill>
                <a:latin typeface="Aptos Narrow"/>
              </a:rPr>
              <a:t>με </a:t>
            </a:r>
            <a:r>
              <a:rPr lang="el-GR" sz="1200" dirty="0" err="1">
                <a:solidFill>
                  <a:srgbClr val="FFFFFF"/>
                </a:solidFill>
                <a:latin typeface="Aptos Narrow"/>
              </a:rPr>
              <a:t>Αντιμυκητιακά</a:t>
            </a:r>
            <a:r>
              <a:rPr lang="el-GR" sz="1200" dirty="0">
                <a:solidFill>
                  <a:srgbClr val="FFFFFF"/>
                </a:solidFill>
                <a:latin typeface="Aptos Narrow"/>
              </a:rPr>
              <a:t> Φάρμακα.</a:t>
            </a:r>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l-GR" sz="1200" dirty="0">
              <a:solidFill>
                <a:srgbClr val="FFFFFF"/>
              </a:solidFill>
              <a:latin typeface="Aptos Narrow"/>
            </a:endParaRP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l-GR" sz="1200" dirty="0">
              <a:solidFill>
                <a:srgbClr val="FFFFFF"/>
              </a:solidFill>
              <a:latin typeface="Aptos Narrow"/>
            </a:endParaRPr>
          </a:p>
          <a:p>
            <a:pPr marL="171450" indent="-171450" algn="just">
              <a:buFont typeface="Arial" panose="020B0604020202020204" pitchFamily="34" charset="0"/>
              <a:buChar char="•"/>
            </a:pPr>
            <a:r>
              <a:rPr lang="el-GR" sz="1200" b="1" dirty="0">
                <a:solidFill>
                  <a:srgbClr val="FFFFFF"/>
                </a:solidFill>
                <a:latin typeface="Aptos Narrow"/>
              </a:rPr>
              <a:t>Ιοί:</a:t>
            </a:r>
          </a:p>
          <a:p>
            <a:pPr algn="just"/>
            <a:r>
              <a:rPr lang="el-GR" sz="1200" dirty="0">
                <a:solidFill>
                  <a:srgbClr val="FFFFFF"/>
                </a:solidFill>
                <a:latin typeface="Aptos Narrow"/>
              </a:rPr>
              <a:t>Οι ιοί καταπολεμούνται </a:t>
            </a:r>
            <a:r>
              <a:rPr lang="el-GR" sz="1200" b="1" u="sng" dirty="0">
                <a:solidFill>
                  <a:srgbClr val="FFFFFF"/>
                </a:solidFill>
                <a:latin typeface="Aptos Narrow"/>
              </a:rPr>
              <a:t>μόνο</a:t>
            </a:r>
            <a:r>
              <a:rPr lang="el-GR" sz="1200" b="1" dirty="0">
                <a:solidFill>
                  <a:srgbClr val="FFFFFF"/>
                </a:solidFill>
                <a:latin typeface="Aptos Narrow"/>
              </a:rPr>
              <a:t> </a:t>
            </a:r>
            <a:r>
              <a:rPr lang="el-GR" sz="1200" dirty="0">
                <a:solidFill>
                  <a:srgbClr val="FFFFFF"/>
                </a:solidFill>
                <a:latin typeface="Aptos Narrow"/>
              </a:rPr>
              <a:t>με τη χρήση </a:t>
            </a:r>
            <a:r>
              <a:rPr lang="el-GR" sz="1200" dirty="0" err="1">
                <a:solidFill>
                  <a:srgbClr val="FFFFFF"/>
                </a:solidFill>
                <a:latin typeface="Aptos Narrow"/>
              </a:rPr>
              <a:t>Αντιορού</a:t>
            </a:r>
            <a:r>
              <a:rPr lang="el-GR" sz="1200" dirty="0">
                <a:solidFill>
                  <a:srgbClr val="FFFFFF"/>
                </a:solidFill>
                <a:latin typeface="Aptos Narrow"/>
              </a:rPr>
              <a:t> ή Εμβολίου.</a:t>
            </a:r>
          </a:p>
          <a:p>
            <a:pPr algn="just"/>
            <a:endParaRPr lang="el-GR" sz="1200" dirty="0">
              <a:solidFill>
                <a:srgbClr val="FFFFFF"/>
              </a:solidFill>
              <a:latin typeface="Aptos Narrow"/>
              <a:cs typeface="Segoe UI"/>
            </a:endParaRPr>
          </a:p>
        </p:txBody>
      </p:sp>
      <p:sp>
        <p:nvSpPr>
          <p:cNvPr id="2" name="Slide Number Placeholder 1">
            <a:extLst>
              <a:ext uri="{FF2B5EF4-FFF2-40B4-BE49-F238E27FC236}">
                <a16:creationId xmlns:a16="http://schemas.microsoft.com/office/drawing/2014/main" id="{8762A0FD-58BD-1493-6B14-4B108BF09903}"/>
              </a:ext>
            </a:extLst>
          </p:cNvPr>
          <p:cNvSpPr>
            <a:spLocks noGrp="1"/>
          </p:cNvSpPr>
          <p:nvPr>
            <p:ph type="sldNum" sz="quarter" idx="12"/>
          </p:nvPr>
        </p:nvSpPr>
        <p:spPr/>
        <p:txBody>
          <a:bodyPr/>
          <a:lstStyle/>
          <a:p>
            <a:fld id="{D9C79721-3CA6-44BC-B25B-2359F50D8DC4}" type="slidenum">
              <a:rPr lang="en-GB" b="1" smtClean="0">
                <a:solidFill>
                  <a:schemeClr val="bg1"/>
                </a:solidFill>
              </a:rPr>
              <a:t>7</a:t>
            </a:fld>
            <a:endParaRPr lang="en-GB" b="1" dirty="0">
              <a:solidFill>
                <a:schemeClr val="bg1"/>
              </a:solidFill>
            </a:endParaRPr>
          </a:p>
        </p:txBody>
      </p:sp>
      <p:pic>
        <p:nvPicPr>
          <p:cNvPr id="5" name="Picture 4">
            <a:extLst>
              <a:ext uri="{FF2B5EF4-FFF2-40B4-BE49-F238E27FC236}">
                <a16:creationId xmlns:a16="http://schemas.microsoft.com/office/drawing/2014/main" id="{CBE823F3-9976-6009-EEC0-17D5E5327BA5}"/>
              </a:ext>
            </a:extLst>
          </p:cNvPr>
          <p:cNvPicPr>
            <a:picLocks noChangeAspect="1"/>
          </p:cNvPicPr>
          <p:nvPr/>
        </p:nvPicPr>
        <p:blipFill>
          <a:blip r:embed="rId2"/>
          <a:stretch>
            <a:fillRect/>
          </a:stretch>
        </p:blipFill>
        <p:spPr>
          <a:xfrm>
            <a:off x="3556548" y="424813"/>
            <a:ext cx="1536973" cy="2160000"/>
          </a:xfrm>
          <a:prstGeom prst="rect">
            <a:avLst/>
          </a:prstGeom>
        </p:spPr>
      </p:pic>
      <p:pic>
        <p:nvPicPr>
          <p:cNvPr id="6" name="Picture 5">
            <a:extLst>
              <a:ext uri="{FF2B5EF4-FFF2-40B4-BE49-F238E27FC236}">
                <a16:creationId xmlns:a16="http://schemas.microsoft.com/office/drawing/2014/main" id="{CF0EFE0D-8998-7BF2-6B6A-1111B397D9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548" y="2699837"/>
            <a:ext cx="1526746" cy="2160000"/>
          </a:xfrm>
          <a:prstGeom prst="rect">
            <a:avLst/>
          </a:prstGeom>
          <a:noFill/>
          <a:ln>
            <a:noFill/>
          </a:ln>
        </p:spPr>
      </p:pic>
      <p:pic>
        <p:nvPicPr>
          <p:cNvPr id="7" name="Picture 6">
            <a:extLst>
              <a:ext uri="{FF2B5EF4-FFF2-40B4-BE49-F238E27FC236}">
                <a16:creationId xmlns:a16="http://schemas.microsoft.com/office/drawing/2014/main" id="{71A1624C-733C-B937-4FAB-9E89DC54C9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549" y="4974862"/>
            <a:ext cx="1526745" cy="2160000"/>
          </a:xfrm>
          <a:prstGeom prst="rect">
            <a:avLst/>
          </a:prstGeom>
          <a:noFill/>
          <a:ln>
            <a:noFill/>
          </a:ln>
        </p:spPr>
      </p:pic>
    </p:spTree>
    <p:extLst>
      <p:ext uri="{BB962C8B-B14F-4D97-AF65-F5344CB8AC3E}">
        <p14:creationId xmlns:p14="http://schemas.microsoft.com/office/powerpoint/2010/main" val="77208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FA94E-2037-1A38-FA16-8BC40C994AB3}"/>
              </a:ext>
            </a:extLst>
          </p:cNvPr>
          <p:cNvSpPr txBox="1"/>
          <p:nvPr/>
        </p:nvSpPr>
        <p:spPr>
          <a:xfrm>
            <a:off x="323582" y="416551"/>
            <a:ext cx="4680660" cy="6771084"/>
          </a:xfrm>
          <a:prstGeom prst="rect">
            <a:avLst/>
          </a:prstGeom>
          <a:solidFill>
            <a:srgbClr val="9147C9"/>
          </a:solidFill>
          <a:ln>
            <a:solidFill>
              <a:srgbClr val="4472C4"/>
            </a:solidFill>
          </a:ln>
        </p:spPr>
        <p:txBody>
          <a:bodyPr wrap="square" lIns="91440" tIns="45720" rIns="91440" bIns="45720" anchor="t">
            <a:spAutoFit/>
          </a:bodyPr>
          <a:lstStyle/>
          <a:p>
            <a:pPr algn="just"/>
            <a:r>
              <a:rPr lang="el-GR" sz="1400" b="1" u="sng" dirty="0">
                <a:solidFill>
                  <a:srgbClr val="FFFFFF"/>
                </a:solidFill>
                <a:latin typeface="Aptos Narrow"/>
              </a:rPr>
              <a:t>Συχνές ερωτήσεις</a:t>
            </a:r>
            <a:endParaRPr lang="el-GR" sz="1200" b="1" u="sng" dirty="0">
              <a:solidFill>
                <a:srgbClr val="FFFFFF"/>
              </a:solidFill>
              <a:latin typeface="Aptos Narrow"/>
            </a:endParaRPr>
          </a:p>
          <a:p>
            <a:pPr algn="just"/>
            <a:endParaRPr lang="el-GR" sz="1200" b="1" u="sng" dirty="0">
              <a:solidFill>
                <a:srgbClr val="FFFFFF"/>
              </a:solidFill>
              <a:latin typeface="Aptos Narrow"/>
            </a:endParaRPr>
          </a:p>
          <a:p>
            <a:pPr algn="just"/>
            <a:r>
              <a:rPr lang="el-GR" sz="1200" b="1" u="sng" dirty="0">
                <a:solidFill>
                  <a:srgbClr val="FFFFFF"/>
                </a:solidFill>
                <a:latin typeface="Aptos Narrow"/>
              </a:rPr>
              <a:t>Τι είναι μικροοργανισμοί;</a:t>
            </a:r>
            <a:endParaRPr lang="el-GR" dirty="0"/>
          </a:p>
          <a:p>
            <a:pPr algn="just"/>
            <a:r>
              <a:rPr lang="el-GR" sz="1100" dirty="0">
                <a:solidFill>
                  <a:schemeClr val="bg1"/>
                </a:solidFill>
                <a:latin typeface="Aptos Narrow"/>
              </a:rPr>
              <a:t>Μικροοργανισμοί είναι οργανισμοί που αποτελούνται από μόνο ένα κύτταρο (μονοκύτταροι) με αποτέλεσμα να μην είναι ορατοί με γυμνό μάτι, αλλά μόνο με τη χρήση μικροσκοπίου. Τέτοιοι οργανισμοί είναι τα βακτήρια, οι μύκητες οι ιοί</a:t>
            </a:r>
            <a:r>
              <a:rPr lang="en-US" sz="1100" dirty="0">
                <a:solidFill>
                  <a:schemeClr val="bg1"/>
                </a:solidFill>
                <a:latin typeface="Aptos Narrow"/>
              </a:rPr>
              <a:t>, </a:t>
            </a:r>
            <a:r>
              <a:rPr lang="el-GR" sz="1100" dirty="0">
                <a:solidFill>
                  <a:schemeClr val="bg1"/>
                </a:solidFill>
                <a:latin typeface="Aptos Narrow"/>
              </a:rPr>
              <a:t>και τα πρωτόζωα.</a:t>
            </a:r>
          </a:p>
          <a:p>
            <a:pPr algn="just"/>
            <a:endParaRPr lang="el-GR" sz="1200" dirty="0">
              <a:solidFill>
                <a:schemeClr val="bg1"/>
              </a:solidFill>
              <a:latin typeface="Aptos Narrow"/>
            </a:endParaRPr>
          </a:p>
          <a:p>
            <a:pPr algn="just"/>
            <a:r>
              <a:rPr lang="el-GR" sz="1200" b="1" u="sng" dirty="0">
                <a:solidFill>
                  <a:srgbClr val="FFFFFF"/>
                </a:solidFill>
                <a:latin typeface="Aptos Narrow"/>
              </a:rPr>
              <a:t>Τι είναι τα μικρόβια;</a:t>
            </a:r>
          </a:p>
          <a:p>
            <a:pPr algn="just"/>
            <a:r>
              <a:rPr lang="el-GR" sz="1100" dirty="0">
                <a:solidFill>
                  <a:schemeClr val="bg1"/>
                </a:solidFill>
                <a:latin typeface="Aptos Narrow"/>
              </a:rPr>
              <a:t>Μικρόβια ονομάζουμε τους μικροοργανισμούς στην καθομιλουμένη. Η λέξη προέρχεται από τα συνθετικά 'μικρός' + 'βίος' (ζωή). </a:t>
            </a:r>
          </a:p>
          <a:p>
            <a:pPr algn="just"/>
            <a:endParaRPr lang="el-GR" sz="1200" b="1" u="sng" dirty="0">
              <a:solidFill>
                <a:srgbClr val="FFFFFF"/>
              </a:solidFill>
              <a:latin typeface="Aptos Narrow"/>
            </a:endParaRPr>
          </a:p>
          <a:p>
            <a:pPr algn="just"/>
            <a:r>
              <a:rPr lang="el-GR" sz="1200" b="1" u="sng" dirty="0">
                <a:solidFill>
                  <a:srgbClr val="FFFFFF"/>
                </a:solidFill>
                <a:latin typeface="Aptos Narrow"/>
              </a:rPr>
              <a:t>Τι είναι οι παθογόνοι μικροοργανισμοί;</a:t>
            </a:r>
          </a:p>
          <a:p>
            <a:pPr algn="just"/>
            <a:r>
              <a:rPr lang="el-GR" sz="1100" dirty="0">
                <a:solidFill>
                  <a:srgbClr val="FFFFFF"/>
                </a:solidFill>
                <a:latin typeface="Aptos Narrow"/>
                <a:ea typeface="Calibri"/>
                <a:cs typeface="Calibri"/>
              </a:rPr>
              <a:t>Οι παθογόνοι μικροοργανισμοί είναι οργανισμοί που προκαλούν ασθένειες στον οργανισμό που προσβάλλουν. Για τον κάθε παθογόνο μικροοργανισμό υπάρχει και η αντίστοιχη θεραπεία. </a:t>
            </a:r>
          </a:p>
          <a:p>
            <a:pPr algn="just"/>
            <a:endParaRPr lang="el-GR" sz="1200" dirty="0">
              <a:solidFill>
                <a:srgbClr val="FFFFFF"/>
              </a:solidFill>
              <a:latin typeface="Aptos Narrow"/>
              <a:ea typeface="Calibri"/>
              <a:cs typeface="Calibri"/>
            </a:endParaRPr>
          </a:p>
          <a:p>
            <a:pPr algn="just"/>
            <a:r>
              <a:rPr lang="el-GR" sz="1200" b="1" u="sng" dirty="0">
                <a:solidFill>
                  <a:srgbClr val="FFFFFF"/>
                </a:solidFill>
                <a:latin typeface="Aptos Narrow"/>
                <a:ea typeface="Calibri"/>
                <a:cs typeface="Segoe UI"/>
              </a:rPr>
              <a:t>Είναι όλοι οι μικροοργανισμοί παθογόνοι;</a:t>
            </a:r>
            <a:endParaRPr lang="en-US" sz="1200" dirty="0">
              <a:solidFill>
                <a:srgbClr val="000000"/>
              </a:solidFill>
              <a:latin typeface="Aptos Narrow"/>
              <a:ea typeface="Calibri"/>
              <a:cs typeface="Segoe UI"/>
            </a:endParaRPr>
          </a:p>
          <a:p>
            <a:pPr algn="just"/>
            <a:r>
              <a:rPr lang="el-GR" sz="1100" dirty="0">
                <a:solidFill>
                  <a:srgbClr val="FFFFFF"/>
                </a:solidFill>
                <a:latin typeface="Aptos Narrow"/>
                <a:ea typeface="Calibri"/>
                <a:cs typeface="Segoe UI"/>
              </a:rPr>
              <a:t>Δεν είναι όλοι οι μικροοργανισμοί παθογόνοι. Κάποιοι οργανισμοί είναι ωφέλιμοι για τον άνθρωπο και τον βοηθούν είτε στην υγεία του είτε στην παραγωγή τροφίμων και ποτών. Για παράδειγμα, το παχύ έντερο περιέχει βακτήρια τα οποία παράγουν και παρέχουν την βιταμίνη Κ στον άνθρωπο. Επιπλέον, η μαγιά που είναι μύκητας, χρησιμοποιείται συχνά στην αρτοποιεία για την παραγωγή ψωμιού, ενώ το βακτήριο Lactobacillus bulgaricus χρησιμοποιείται για την παραγωγή γιαουρτιού.</a:t>
            </a:r>
            <a:endParaRPr lang="en-US" sz="1100" dirty="0">
              <a:solidFill>
                <a:srgbClr val="000000"/>
              </a:solidFill>
              <a:latin typeface="Aptos Narrow"/>
              <a:ea typeface="Calibri"/>
              <a:cs typeface="Segoe UI"/>
            </a:endParaRPr>
          </a:p>
          <a:p>
            <a:pPr algn="just"/>
            <a:endParaRPr lang="el-GR" sz="1200" b="1" u="sng" dirty="0">
              <a:solidFill>
                <a:srgbClr val="FFFFFF"/>
              </a:solidFill>
              <a:latin typeface="Aptos Narrow"/>
              <a:ea typeface="Calibri"/>
              <a:cs typeface="Calibri"/>
            </a:endParaRPr>
          </a:p>
          <a:p>
            <a:pPr algn="just"/>
            <a:r>
              <a:rPr lang="el-GR" sz="1200" b="1" u="sng" dirty="0">
                <a:solidFill>
                  <a:srgbClr val="FFFFFF"/>
                </a:solidFill>
                <a:latin typeface="Aptos Narrow"/>
              </a:rPr>
              <a:t>Τι είναι η αντιβίωση;</a:t>
            </a:r>
          </a:p>
          <a:p>
            <a:pPr algn="just"/>
            <a:r>
              <a:rPr lang="el-GR" sz="1100" dirty="0">
                <a:solidFill>
                  <a:schemeClr val="bg1"/>
                </a:solidFill>
                <a:latin typeface="Aptos Narrow"/>
              </a:rPr>
              <a:t>Η αντιβίωση είναι η θεραπευτική αγωγή με τη λήψη αντιβιοτικών φαρμάκων. Το αντιβιοτικό φάρμακο είναι ένα φάρμακο που χορηγείται για την αντιμετώπιση ασθενειών που προκλήθηκαν από βακτήρια. Η λέξη προέρχεται από τα συνθετικά αντί + βιοτικός (βίος = ζωή). </a:t>
            </a:r>
            <a:endParaRPr lang="el-GR" sz="1100" dirty="0">
              <a:solidFill>
                <a:schemeClr val="bg1"/>
              </a:solidFill>
              <a:latin typeface="Aptos Narrow"/>
              <a:ea typeface="Calibri"/>
              <a:cs typeface="Calibri"/>
            </a:endParaRPr>
          </a:p>
          <a:p>
            <a:pPr algn="just"/>
            <a:endParaRPr lang="el-GR" sz="1200" dirty="0">
              <a:solidFill>
                <a:schemeClr val="bg1"/>
              </a:solidFill>
              <a:latin typeface="Aptos Narrow"/>
            </a:endParaRPr>
          </a:p>
          <a:p>
            <a:pPr algn="just"/>
            <a:r>
              <a:rPr lang="el-GR" sz="1200" b="1" u="sng" dirty="0">
                <a:solidFill>
                  <a:schemeClr val="bg1"/>
                </a:solidFill>
                <a:latin typeface="Aptos Narrow"/>
                <a:ea typeface="+mn-lt"/>
                <a:cs typeface="+mn-lt"/>
              </a:rPr>
              <a:t>Γιατί τα αντιβιοτικά φάρμακα δεν καταπολεμούν τους ιούς;</a:t>
            </a:r>
            <a:endParaRPr lang="el-GR" sz="1200" dirty="0">
              <a:solidFill>
                <a:schemeClr val="bg1"/>
              </a:solidFill>
              <a:latin typeface="Aptos Narrow"/>
              <a:ea typeface="+mn-lt"/>
              <a:cs typeface="+mn-lt"/>
            </a:endParaRPr>
          </a:p>
          <a:p>
            <a:pPr algn="just"/>
            <a:r>
              <a:rPr lang="el-GR" sz="1100" dirty="0">
                <a:solidFill>
                  <a:schemeClr val="bg1"/>
                </a:solidFill>
                <a:latin typeface="Aptos Narrow"/>
                <a:ea typeface="+mn-lt"/>
                <a:cs typeface="+mn-lt"/>
              </a:rPr>
              <a:t>Οι ιοί θεωρούνται από τους επιστήμονες ως μη ζωντανοί οργανισμοί αφού δεν έχουν δικό τους μεταβολισμό. Το αντιβιοτικό φάρμκακο επηρεάζει των μεταβολισμό των κυττάρων, με αποτέλεσμα να προκαλεί των θάνατό τους. Αφού οι ιοί δεν έχουν μεταβολισμό, τότε, δεν μπορούν να καταπολεμηθούν με αντιβιώσεις.</a:t>
            </a:r>
          </a:p>
        </p:txBody>
      </p:sp>
      <p:sp>
        <p:nvSpPr>
          <p:cNvPr id="2" name="Slide Number Placeholder 1">
            <a:extLst>
              <a:ext uri="{FF2B5EF4-FFF2-40B4-BE49-F238E27FC236}">
                <a16:creationId xmlns:a16="http://schemas.microsoft.com/office/drawing/2014/main" id="{089B3260-0441-B441-8EB7-96CB85E92482}"/>
              </a:ext>
            </a:extLst>
          </p:cNvPr>
          <p:cNvSpPr>
            <a:spLocks noGrp="1"/>
          </p:cNvSpPr>
          <p:nvPr>
            <p:ph type="sldNum" sz="quarter" idx="12"/>
          </p:nvPr>
        </p:nvSpPr>
        <p:spPr/>
        <p:txBody>
          <a:bodyPr/>
          <a:lstStyle/>
          <a:p>
            <a:fld id="{D9C79721-3CA6-44BC-B25B-2359F50D8DC4}" type="slidenum">
              <a:rPr lang="en-GB" b="1" smtClean="0">
                <a:solidFill>
                  <a:schemeClr val="bg1"/>
                </a:solidFill>
              </a:rPr>
              <a:t>8</a:t>
            </a:fld>
            <a:endParaRPr lang="en-GB" b="1">
              <a:solidFill>
                <a:schemeClr val="bg1"/>
              </a:solidFill>
            </a:endParaRPr>
          </a:p>
        </p:txBody>
      </p:sp>
    </p:spTree>
    <p:extLst>
      <p:ext uri="{BB962C8B-B14F-4D97-AF65-F5344CB8AC3E}">
        <p14:creationId xmlns:p14="http://schemas.microsoft.com/office/powerpoint/2010/main" val="35033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E7365B-409C-1461-6DC7-39CF544E1A68}"/>
              </a:ext>
            </a:extLst>
          </p:cNvPr>
          <p:cNvSpPr txBox="1"/>
          <p:nvPr/>
        </p:nvSpPr>
        <p:spPr>
          <a:xfrm>
            <a:off x="337522" y="355231"/>
            <a:ext cx="4658005" cy="6678751"/>
          </a:xfrm>
          <a:prstGeom prst="rect">
            <a:avLst/>
          </a:prstGeom>
          <a:solidFill>
            <a:srgbClr val="9147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l-GR" sz="1200" b="1" u="sng" dirty="0">
              <a:solidFill>
                <a:srgbClr val="FFFFFF"/>
              </a:solidFill>
              <a:latin typeface="Aptos Narrow"/>
              <a:cs typeface="Segoe UI"/>
            </a:endParaRPr>
          </a:p>
          <a:p>
            <a:pPr algn="just"/>
            <a:endParaRPr lang="el-GR" sz="1200" b="1" u="sng" dirty="0">
              <a:solidFill>
                <a:srgbClr val="FFFFFF"/>
              </a:solidFill>
              <a:latin typeface="Aptos Narrow"/>
              <a:cs typeface="Segoe UI"/>
            </a:endParaRPr>
          </a:p>
          <a:p>
            <a:pPr algn="just"/>
            <a:r>
              <a:rPr lang="el-GR" sz="1200" b="1" u="sng" dirty="0">
                <a:solidFill>
                  <a:srgbClr val="FFFFFF"/>
                </a:solidFill>
                <a:latin typeface="Aptos Narrow"/>
                <a:cs typeface="Segoe UI"/>
              </a:rPr>
              <a:t>Τι είναι η Μικροβιακή Αντοχή;</a:t>
            </a:r>
            <a:endParaRPr lang="en-US" sz="1200" dirty="0">
              <a:solidFill>
                <a:srgbClr val="000000"/>
              </a:solidFill>
              <a:latin typeface="Aptos Narrow"/>
              <a:cs typeface="Segoe UI"/>
            </a:endParaRPr>
          </a:p>
          <a:p>
            <a:pPr algn="just"/>
            <a:r>
              <a:rPr lang="el-GR" sz="1100" dirty="0">
                <a:solidFill>
                  <a:srgbClr val="FFFFFF"/>
                </a:solidFill>
                <a:latin typeface="Aptos Narrow"/>
                <a:cs typeface="Segoe UI"/>
              </a:rPr>
              <a:t>Η Mικροβιακή Aντοχή (AMR) εμφανίζεται όταν τα μικρόβια (βακτήρια, ιοί, μύκητες και παράσιτα) γίνονται ανθεκτικά και δεν ανταποκρίνονται πλέον στα αντιμικροβιακά φάρμακα που έχουν αναπτυχθεί για να τα σκοτώνουν (π.χ., αντιβιοτικά και μυκητιακά φάρμακα), με αποτέλεσμα να αντιστέκονται και να επιβιώνουν. Αυτά τα επιζώντα μικρόβια που αντισκέκονται στα φάρμακα είναι επίσης γνωστά ως superbugs. </a:t>
            </a:r>
            <a:endParaRPr lang="en-US" sz="1100" dirty="0">
              <a:solidFill>
                <a:srgbClr val="FFFFFF"/>
              </a:solidFill>
              <a:latin typeface="Aptos Narrow"/>
              <a:cs typeface="Segoe UI"/>
            </a:endParaRPr>
          </a:p>
          <a:p>
            <a:pPr algn="just"/>
            <a:endParaRPr lang="el-GR" sz="1200" dirty="0">
              <a:solidFill>
                <a:srgbClr val="000000"/>
              </a:solidFill>
              <a:latin typeface="Aptos Narrow"/>
              <a:cs typeface="Segoe UI"/>
            </a:endParaRPr>
          </a:p>
          <a:p>
            <a:pPr algn="just"/>
            <a:r>
              <a:rPr lang="el-GR" sz="1200" b="1" u="sng" dirty="0">
                <a:solidFill>
                  <a:srgbClr val="FFFFFF"/>
                </a:solidFill>
                <a:latin typeface="Aptos Narrow"/>
                <a:cs typeface="Segoe UI"/>
              </a:rPr>
              <a:t>Τι προκαλεί τη Μικροβιακή Αντοχή;</a:t>
            </a:r>
            <a:endParaRPr lang="en-US" sz="1200" dirty="0">
              <a:solidFill>
                <a:srgbClr val="000000"/>
              </a:solidFill>
              <a:latin typeface="Aptos Narrow"/>
              <a:cs typeface="Segoe UI"/>
            </a:endParaRPr>
          </a:p>
          <a:p>
            <a:pPr algn="just"/>
            <a:r>
              <a:rPr lang="el-GR" sz="1100" dirty="0">
                <a:solidFill>
                  <a:srgbClr val="FFFFFF"/>
                </a:solidFill>
                <a:latin typeface="Aptos Narrow"/>
                <a:cs typeface="Segoe UI"/>
              </a:rPr>
              <a:t>Η απερίσκεπτη και αλόγιστη χρήση των φαρμάκων που σχεδιάστηκαν αρχικά για να καταπολεμούν τους μικροοργανισμούς και η έλλειψη υγιεινής και καθαριότητας. Τότε, τα υφιστάμενα φάρμακα δεν είναι πλέον αποτελεσματικά και η λοίμωξη είναι αδύνατον να αντιμετωπιστεί αυξάνοντας τον κίνδυνο σοβαρής ασθένειας, ακόμη και θάνατο. </a:t>
            </a:r>
            <a:endParaRPr lang="el-GR" sz="1100" dirty="0">
              <a:solidFill>
                <a:srgbClr val="000000"/>
              </a:solidFill>
              <a:latin typeface="Aptos Narrow"/>
              <a:cs typeface="Segoe UI"/>
            </a:endParaRPr>
          </a:p>
          <a:p>
            <a:pPr algn="just"/>
            <a:endParaRPr lang="el-GR" sz="1200" dirty="0">
              <a:solidFill>
                <a:srgbClr val="000000"/>
              </a:solidFill>
              <a:latin typeface="Aptos Narrow"/>
              <a:cs typeface="Segoe UI"/>
            </a:endParaRPr>
          </a:p>
          <a:p>
            <a:pPr algn="just"/>
            <a:r>
              <a:rPr lang="el-GR" sz="1200" b="1" u="sng" dirty="0">
                <a:solidFill>
                  <a:srgbClr val="FFFFFF"/>
                </a:solidFill>
                <a:latin typeface="Aptos Narrow"/>
                <a:cs typeface="Segoe UI"/>
              </a:rPr>
              <a:t>Γιατί η Μικροβιακή Αντοχή είναι ένα σοβαρό πρόβλημα;</a:t>
            </a:r>
            <a:endParaRPr lang="en-US" sz="1200" dirty="0">
              <a:solidFill>
                <a:srgbClr val="000000"/>
              </a:solidFill>
              <a:latin typeface="Aptos Narrow"/>
              <a:cs typeface="Segoe UI"/>
            </a:endParaRPr>
          </a:p>
          <a:p>
            <a:pPr algn="just"/>
            <a:r>
              <a:rPr lang="el-GR" sz="1100" dirty="0">
                <a:solidFill>
                  <a:srgbClr val="FFFFFF"/>
                </a:solidFill>
                <a:latin typeface="Aptos Narrow"/>
                <a:cs typeface="Segoe UI"/>
              </a:rPr>
              <a:t>Τα εξαιρετικά ανθεκτικά μικρόβια εξαπλώνονται παγκοσμίως προκαλώντας λοιμώξεις που δεν είναι θεραπεύσιμες με αντιμικροβιακά φάρμακα, όπως είναι τα αντιβιοτικά. Συνεπώς, οι λοιμώξεις γίνονται όλο και πιο δύσκολο ή αδύνατο να αντιμετωπιστούν, αυξάνοντας τον κίνδυνο σοβαρής ασθένειας ακόμη και θάνατο. Ο Παγκόσμιος Οργανισμός Υγείας (ΠΟΥ) έχει ανακηρύξει τη Μικροβιακή Αντοχή ως μία από τις 10 απειλές για την παγκόσμια υγεία. </a:t>
            </a:r>
            <a:endParaRPr lang="en-US" sz="1100" dirty="0">
              <a:solidFill>
                <a:srgbClr val="000000"/>
              </a:solidFill>
              <a:latin typeface="Aptos Narrow"/>
              <a:cs typeface="Segoe UI"/>
            </a:endParaRPr>
          </a:p>
          <a:p>
            <a:endParaRPr lang="el-GR" sz="1200" b="1" u="sng" dirty="0">
              <a:solidFill>
                <a:srgbClr val="FFFFFF"/>
              </a:solidFill>
              <a:latin typeface="Aptos Narrow"/>
              <a:cs typeface="Segoe UI"/>
            </a:endParaRPr>
          </a:p>
          <a:p>
            <a:r>
              <a:rPr lang="el-GR" sz="1200" b="1" u="sng" dirty="0">
                <a:solidFill>
                  <a:srgbClr val="FFFFFF"/>
                </a:solidFill>
                <a:latin typeface="Aptos Narrow"/>
              </a:rPr>
              <a:t>Τι μπορείς να κάνεις για να εμποδίσεις την εξάπλωση της Μικροβιακής Αντοχής;</a:t>
            </a:r>
            <a:endParaRPr lang="el-GR" sz="1200" dirty="0">
              <a:latin typeface="Aptos Narrow"/>
              <a:ea typeface="Calibri"/>
              <a:cs typeface="Calibri"/>
            </a:endParaRPr>
          </a:p>
          <a:p>
            <a:pPr marL="171450" indent="-171450">
              <a:buFont typeface="Arial"/>
              <a:buChar char="•"/>
            </a:pPr>
            <a:r>
              <a:rPr lang="el-GR" sz="1100" dirty="0">
                <a:solidFill>
                  <a:srgbClr val="FFFFFF"/>
                </a:solidFill>
                <a:latin typeface="Aptos Narrow"/>
              </a:rPr>
              <a:t>Χρησιμοποίησε τα ΑΝΤΙΒΙΟΤΙΚΑ για τη θεραπεία λοιμώξεων που προκαλούνται μόνο από βακτήρια και όχι ιούς.</a:t>
            </a:r>
          </a:p>
          <a:p>
            <a:pPr marL="171450" indent="-171450">
              <a:buFont typeface="Arial"/>
              <a:buChar char="•"/>
            </a:pPr>
            <a:r>
              <a:rPr lang="el-GR" sz="1100" dirty="0">
                <a:solidFill>
                  <a:srgbClr val="FFFFFF"/>
                </a:solidFill>
                <a:latin typeface="Aptos Narrow"/>
              </a:rPr>
              <a:t>Χρησιμοποίησε αντιμικροβιακά φάρμακα, μόνο όταν είναι απαραίτητο, ακολουθώντας τις συμβουλές του γιατρού σου .</a:t>
            </a:r>
          </a:p>
          <a:p>
            <a:pPr marL="171450" indent="-171450">
              <a:buFont typeface="Arial"/>
              <a:buChar char="•"/>
            </a:pPr>
            <a:r>
              <a:rPr lang="el-GR" sz="1100" dirty="0">
                <a:solidFill>
                  <a:srgbClr val="FFFFFF"/>
                </a:solidFill>
                <a:latin typeface="Aptos Narrow"/>
              </a:rPr>
              <a:t>Πλένε τα χέρια σου τακτικά για να εμποδίσεις την εξάπλωση μικροβίων.</a:t>
            </a:r>
          </a:p>
          <a:p>
            <a:pPr marL="171450" indent="-171450">
              <a:buFont typeface="Arial"/>
              <a:buChar char="•"/>
            </a:pPr>
            <a:r>
              <a:rPr lang="el-GR" sz="1100" dirty="0">
                <a:solidFill>
                  <a:srgbClr val="FFFFFF"/>
                </a:solidFill>
                <a:latin typeface="Aptos Narrow"/>
              </a:rPr>
              <a:t>Eνημερώσου και Ενημέρωσε!</a:t>
            </a:r>
          </a:p>
          <a:p>
            <a:pPr marL="171450" indent="-171450">
              <a:buFont typeface="Arial"/>
              <a:buChar char="•"/>
            </a:pPr>
            <a:endParaRPr lang="el-GR" sz="1100" dirty="0">
              <a:solidFill>
                <a:srgbClr val="FFFFFF"/>
              </a:solidFill>
              <a:latin typeface="Aptos Narrow"/>
              <a:ea typeface="+mn-lt"/>
              <a:cs typeface="+mn-lt"/>
            </a:endParaRPr>
          </a:p>
          <a:p>
            <a:pPr marL="171450" indent="-171450">
              <a:buFont typeface="Arial"/>
              <a:buChar char="•"/>
            </a:pPr>
            <a:endParaRPr lang="el-GR" sz="1100" dirty="0">
              <a:solidFill>
                <a:srgbClr val="FFFFFF"/>
              </a:solidFill>
              <a:latin typeface="Aptos Narrow"/>
              <a:ea typeface="+mn-lt"/>
              <a:cs typeface="+mn-lt"/>
            </a:endParaRPr>
          </a:p>
          <a:p>
            <a:pPr marL="171450" indent="-171450">
              <a:buFont typeface="Arial"/>
              <a:buChar char="•"/>
            </a:pPr>
            <a:endParaRPr lang="el-GR" sz="1100" dirty="0">
              <a:solidFill>
                <a:srgbClr val="FFFFFF"/>
              </a:solidFill>
              <a:latin typeface="Aptos Narrow"/>
              <a:ea typeface="+mn-lt"/>
              <a:cs typeface="+mn-lt"/>
            </a:endParaRPr>
          </a:p>
          <a:p>
            <a:pPr marL="171450" indent="-171450">
              <a:buFont typeface="Arial"/>
              <a:buChar char="•"/>
            </a:pPr>
            <a:endParaRPr lang="el-GR" sz="1100" dirty="0">
              <a:solidFill>
                <a:srgbClr val="FFFFFF"/>
              </a:solidFill>
              <a:latin typeface="Aptos Narrow"/>
              <a:ea typeface="+mn-lt"/>
              <a:cs typeface="+mn-lt"/>
            </a:endParaRPr>
          </a:p>
          <a:p>
            <a:pPr marL="171450" indent="-171450">
              <a:buFont typeface="Arial"/>
              <a:buChar char="•"/>
            </a:pPr>
            <a:endParaRPr lang="el-GR" sz="1100" dirty="0">
              <a:solidFill>
                <a:srgbClr val="FFFFFF"/>
              </a:solidFill>
              <a:latin typeface="Aptos Narrow"/>
              <a:ea typeface="+mn-lt"/>
              <a:cs typeface="+mn-lt"/>
            </a:endParaRPr>
          </a:p>
        </p:txBody>
      </p:sp>
      <p:sp>
        <p:nvSpPr>
          <p:cNvPr id="2" name="Slide Number Placeholder 1">
            <a:extLst>
              <a:ext uri="{FF2B5EF4-FFF2-40B4-BE49-F238E27FC236}">
                <a16:creationId xmlns:a16="http://schemas.microsoft.com/office/drawing/2014/main" id="{24777A1A-6D24-A365-2047-50DF13CE94C6}"/>
              </a:ext>
            </a:extLst>
          </p:cNvPr>
          <p:cNvSpPr>
            <a:spLocks noGrp="1"/>
          </p:cNvSpPr>
          <p:nvPr>
            <p:ph type="sldNum" sz="quarter" idx="12"/>
          </p:nvPr>
        </p:nvSpPr>
        <p:spPr/>
        <p:txBody>
          <a:bodyPr/>
          <a:lstStyle/>
          <a:p>
            <a:fld id="{D9C79721-3CA6-44BC-B25B-2359F50D8DC4}" type="slidenum">
              <a:rPr lang="en-GB" b="1" smtClean="0">
                <a:solidFill>
                  <a:schemeClr val="bg1"/>
                </a:solidFill>
              </a:rPr>
              <a:t>9</a:t>
            </a:fld>
            <a:endParaRPr lang="en-GB" b="1">
              <a:solidFill>
                <a:schemeClr val="bg1"/>
              </a:solidFill>
            </a:endParaRPr>
          </a:p>
        </p:txBody>
      </p:sp>
    </p:spTree>
    <p:extLst>
      <p:ext uri="{BB962C8B-B14F-4D97-AF65-F5344CB8AC3E}">
        <p14:creationId xmlns:p14="http://schemas.microsoft.com/office/powerpoint/2010/main" val="3085946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A1D0E80F40FC40A0AC5446D3E68E4C" ma:contentTypeVersion="18" ma:contentTypeDescription="Create a new document." ma:contentTypeScope="" ma:versionID="4afd713d915b64e70ac4f123b7419c20">
  <xsd:schema xmlns:xsd="http://www.w3.org/2001/XMLSchema" xmlns:xs="http://www.w3.org/2001/XMLSchema" xmlns:p="http://schemas.microsoft.com/office/2006/metadata/properties" xmlns:ns2="b52a108e-5039-4255-9b08-41efa128c942" xmlns:ns3="f3050677-c956-48d1-88f1-1e5f36ffa1d3" targetNamespace="http://schemas.microsoft.com/office/2006/metadata/properties" ma:root="true" ma:fieldsID="a06df7e705a3f35faa2a06a844f03163" ns2:_="" ns3:_="">
    <xsd:import namespace="b52a108e-5039-4255-9b08-41efa128c942"/>
    <xsd:import namespace="f3050677-c956-48d1-88f1-1e5f36ffa1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2a108e-5039-4255-9b08-41efa128c9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606419-4bd4-4dd8-8f0f-b14ca53228e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50677-c956-48d1-88f1-1e5f36ffa1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2554a29-e0a6-470a-b571-f2607765b0e7}" ma:internalName="TaxCatchAll" ma:showField="CatchAllData" ma:web="f3050677-c956-48d1-88f1-1e5f36ffa1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2a108e-5039-4255-9b08-41efa128c942">
      <Terms xmlns="http://schemas.microsoft.com/office/infopath/2007/PartnerControls"/>
    </lcf76f155ced4ddcb4097134ff3c332f>
    <TaxCatchAll xmlns="f3050677-c956-48d1-88f1-1e5f36ffa1d3" xsi:nil="true"/>
  </documentManagement>
</p:properties>
</file>

<file path=customXml/itemProps1.xml><?xml version="1.0" encoding="utf-8"?>
<ds:datastoreItem xmlns:ds="http://schemas.openxmlformats.org/officeDocument/2006/customXml" ds:itemID="{5C35305C-245E-4A44-9E83-C052A942835B}"/>
</file>

<file path=customXml/itemProps2.xml><?xml version="1.0" encoding="utf-8"?>
<ds:datastoreItem xmlns:ds="http://schemas.openxmlformats.org/officeDocument/2006/customXml" ds:itemID="{3A977008-6E57-4500-9EDB-BD29FF0A4712}"/>
</file>

<file path=customXml/itemProps3.xml><?xml version="1.0" encoding="utf-8"?>
<ds:datastoreItem xmlns:ds="http://schemas.openxmlformats.org/officeDocument/2006/customXml" ds:itemID="{B16E4F9B-1C63-4E13-9115-3B511CDFBEC7}"/>
</file>

<file path=docProps/app.xml><?xml version="1.0" encoding="utf-8"?>
<Properties xmlns="http://schemas.openxmlformats.org/officeDocument/2006/extended-properties" xmlns:vt="http://schemas.openxmlformats.org/officeDocument/2006/docPropsVTypes">
  <Template>Office Theme</Template>
  <TotalTime>3404</TotalTime>
  <Words>1640</Words>
  <Application>Microsoft Office PowerPoint</Application>
  <PresentationFormat>Custom</PresentationFormat>
  <Paragraphs>148</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 Narrow</vt: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ODYSSEOS CHRISTINA</dc:creator>
  <cp:lastModifiedBy>Irene Drymiotou</cp:lastModifiedBy>
  <cp:revision>789</cp:revision>
  <cp:lastPrinted>2024-02-28T10:54:31Z</cp:lastPrinted>
  <dcterms:created xsi:type="dcterms:W3CDTF">2024-01-12T16:08:40Z</dcterms:created>
  <dcterms:modified xsi:type="dcterms:W3CDTF">2024-03-28T12:39:13Z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0x0101001FA1D0E80F40FC40A0AC5446D3E68E4C</vt:lpwstr>
  </property>
</Properties>
</file>