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0"/>
    <p:sldId id="257" r:id="rId41"/>
    <p:sldId id="258" r:id="rId42"/>
    <p:sldId id="259" r:id="rId43"/>
    <p:sldId id="260" r:id="rId44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to Sans" charset="1" panose="020B0502040504020204"/>
      <p:regular r:id="rId10"/>
    </p:embeddedFont>
    <p:embeddedFont>
      <p:font typeface="Noto Sans Bold" charset="1" panose="020B0802040504020204"/>
      <p:regular r:id="rId11"/>
    </p:embeddedFont>
    <p:embeddedFont>
      <p:font typeface="Noto Sans Italics" charset="1" panose="020B0502040504090204"/>
      <p:regular r:id="rId12"/>
    </p:embeddedFont>
    <p:embeddedFont>
      <p:font typeface="Noto Sans Bold Italics" charset="1" panose="020B0802040504090204"/>
      <p:regular r:id="rId13"/>
    </p:embeddedFont>
    <p:embeddedFont>
      <p:font typeface="AC Soft Icecream" charset="1" panose="02000603000000000000"/>
      <p:regular r:id="rId14"/>
    </p:embeddedFont>
    <p:embeddedFont>
      <p:font typeface="AC Soft Icecream Italics" charset="1" panose="02000603000000000000"/>
      <p:regular r:id="rId15"/>
    </p:embeddedFont>
    <p:embeddedFont>
      <p:font typeface="Canva Sans" charset="1" panose="020B0503030501040103"/>
      <p:regular r:id="rId16"/>
    </p:embeddedFont>
    <p:embeddedFont>
      <p:font typeface="Canva Sans Bold" charset="1" panose="020B0803030501040103"/>
      <p:regular r:id="rId17"/>
    </p:embeddedFont>
    <p:embeddedFont>
      <p:font typeface="Canva Sans Italics" charset="1" panose="020B0503030501040103"/>
      <p:regular r:id="rId18"/>
    </p:embeddedFont>
    <p:embeddedFont>
      <p:font typeface="Canva Sans Bold Italics" charset="1" panose="020B0803030501040103"/>
      <p:regular r:id="rId19"/>
    </p:embeddedFont>
    <p:embeddedFont>
      <p:font typeface="Canva Sans Medium" charset="1" panose="020B0603030501040103"/>
      <p:regular r:id="rId20"/>
    </p:embeddedFont>
    <p:embeddedFont>
      <p:font typeface="Canva Sans Medium Italics" charset="1" panose="020B0603030501040103"/>
      <p:regular r:id="rId21"/>
    </p:embeddedFont>
    <p:embeddedFont>
      <p:font typeface="Noto Serif Display" charset="1" panose="02020502080505020204"/>
      <p:regular r:id="rId22"/>
    </p:embeddedFont>
    <p:embeddedFont>
      <p:font typeface="Noto Serif Display Bold" charset="1" panose="02020802080505020204"/>
      <p:regular r:id="rId23"/>
    </p:embeddedFont>
    <p:embeddedFont>
      <p:font typeface="Noto Serif Display Italics" charset="1" panose="02020502080505090204"/>
      <p:regular r:id="rId24"/>
    </p:embeddedFont>
    <p:embeddedFont>
      <p:font typeface="Noto Serif Display Bold Italics" charset="1" panose="02020802080505090204"/>
      <p:regular r:id="rId25"/>
    </p:embeddedFont>
    <p:embeddedFont>
      <p:font typeface="Noto Serif Display Thin" charset="1" panose="02020202080505020204"/>
      <p:regular r:id="rId26"/>
    </p:embeddedFont>
    <p:embeddedFont>
      <p:font typeface="Noto Serif Display Thin Italics" charset="1" panose="02020202080505090204"/>
      <p:regular r:id="rId27"/>
    </p:embeddedFont>
    <p:embeddedFont>
      <p:font typeface="Noto Serif Display Extra-Light" charset="1" panose="02020302080505020204"/>
      <p:regular r:id="rId28"/>
    </p:embeddedFont>
    <p:embeddedFont>
      <p:font typeface="Noto Serif Display Extra-Light Italics" charset="1" panose="02020302080505090204"/>
      <p:regular r:id="rId29"/>
    </p:embeddedFont>
    <p:embeddedFont>
      <p:font typeface="Noto Serif Display Light" charset="1" panose="02020402080505020204"/>
      <p:regular r:id="rId30"/>
    </p:embeddedFont>
    <p:embeddedFont>
      <p:font typeface="Noto Serif Display Light Italics" charset="1" panose="02020402080505090204"/>
      <p:regular r:id="rId31"/>
    </p:embeddedFont>
    <p:embeddedFont>
      <p:font typeface="Noto Serif Display Medium" charset="1" panose="02020602080505020204"/>
      <p:regular r:id="rId32"/>
    </p:embeddedFont>
    <p:embeddedFont>
      <p:font typeface="Noto Serif Display Medium Italics" charset="1" panose="02020602080505090204"/>
      <p:regular r:id="rId33"/>
    </p:embeddedFont>
    <p:embeddedFont>
      <p:font typeface="Noto Serif Display Semi-Bold" charset="1" panose="02020702080505020204"/>
      <p:regular r:id="rId34"/>
    </p:embeddedFont>
    <p:embeddedFont>
      <p:font typeface="Noto Serif Display Semi-Bold Italics" charset="1" panose="02020702080505090204"/>
      <p:regular r:id="rId35"/>
    </p:embeddedFont>
    <p:embeddedFont>
      <p:font typeface="Noto Serif Display Ultra-Bold" charset="1" panose="02020902080505020204"/>
      <p:regular r:id="rId36"/>
    </p:embeddedFont>
    <p:embeddedFont>
      <p:font typeface="Noto Serif Display Ultra-Bold Italics" charset="1" panose="02020902080505090204"/>
      <p:regular r:id="rId37"/>
    </p:embeddedFont>
    <p:embeddedFont>
      <p:font typeface="Noto Serif Display Heavy" charset="1" panose="02020A02080505020204"/>
      <p:regular r:id="rId38"/>
    </p:embeddedFont>
    <p:embeddedFont>
      <p:font typeface="Noto Serif Display Heavy Italics" charset="1" panose="02020A02080505090204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26" Type="http://schemas.openxmlformats.org/officeDocument/2006/relationships/font" Target="fonts/font26.fntdata"/><Relationship Id="rId39" Type="http://schemas.openxmlformats.org/officeDocument/2006/relationships/font" Target="fonts/font39.fntdata"/><Relationship Id="rId21" Type="http://schemas.openxmlformats.org/officeDocument/2006/relationships/font" Target="fonts/font21.fntdata"/><Relationship Id="rId34" Type="http://schemas.openxmlformats.org/officeDocument/2006/relationships/font" Target="fonts/font34.fntdata"/><Relationship Id="rId42" Type="http://schemas.openxmlformats.org/officeDocument/2006/relationships/slide" Target="slides/slide3.xml"/><Relationship Id="rId47" Type="http://schemas.openxmlformats.org/officeDocument/2006/relationships/customXml" Target="../customXml/item3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9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font" Target="fonts/font24.fntdata"/><Relationship Id="rId32" Type="http://schemas.openxmlformats.org/officeDocument/2006/relationships/font" Target="fonts/font32.fntdata"/><Relationship Id="rId37" Type="http://schemas.openxmlformats.org/officeDocument/2006/relationships/font" Target="fonts/font37.fntdata"/><Relationship Id="rId40" Type="http://schemas.openxmlformats.org/officeDocument/2006/relationships/slide" Target="slides/slide1.xml"/><Relationship Id="rId6" Type="http://schemas.openxmlformats.org/officeDocument/2006/relationships/font" Target="fonts/font6.fntdata"/><Relationship Id="rId45" Type="http://schemas.openxmlformats.org/officeDocument/2006/relationships/customXml" Target="../customXml/item1.xml"/><Relationship Id="rId15" Type="http://schemas.openxmlformats.org/officeDocument/2006/relationships/font" Target="fonts/font15.fntdata"/><Relationship Id="rId23" Type="http://schemas.openxmlformats.org/officeDocument/2006/relationships/font" Target="fonts/font23.fntdata"/><Relationship Id="rId28" Type="http://schemas.openxmlformats.org/officeDocument/2006/relationships/font" Target="fonts/font28.fntdata"/><Relationship Id="rId36" Type="http://schemas.openxmlformats.org/officeDocument/2006/relationships/font" Target="fonts/font36.fntdata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font" Target="fonts/font19.fntdata"/><Relationship Id="rId31" Type="http://schemas.openxmlformats.org/officeDocument/2006/relationships/font" Target="fonts/font31.fntdata"/><Relationship Id="rId44" Type="http://schemas.openxmlformats.org/officeDocument/2006/relationships/slide" Target="slides/slide5.xml"/><Relationship Id="rId14" Type="http://schemas.openxmlformats.org/officeDocument/2006/relationships/font" Target="fonts/font14.fntdata"/><Relationship Id="rId22" Type="http://schemas.openxmlformats.org/officeDocument/2006/relationships/font" Target="fonts/font22.fntdata"/><Relationship Id="rId27" Type="http://schemas.openxmlformats.org/officeDocument/2006/relationships/font" Target="fonts/font27.fntdata"/><Relationship Id="rId30" Type="http://schemas.openxmlformats.org/officeDocument/2006/relationships/font" Target="fonts/font30.fntdata"/><Relationship Id="rId35" Type="http://schemas.openxmlformats.org/officeDocument/2006/relationships/font" Target="fonts/font35.fntdata"/><Relationship Id="rId4" Type="http://schemas.openxmlformats.org/officeDocument/2006/relationships/theme" Target="theme/theme1.xml"/><Relationship Id="rId43" Type="http://schemas.openxmlformats.org/officeDocument/2006/relationships/slide" Target="slides/slide4.xml"/><Relationship Id="rId9" Type="http://schemas.openxmlformats.org/officeDocument/2006/relationships/font" Target="fonts/font9.fntdata"/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font" Target="fonts/font25.fntdata"/><Relationship Id="rId33" Type="http://schemas.openxmlformats.org/officeDocument/2006/relationships/font" Target="fonts/font33.fntdata"/><Relationship Id="rId38" Type="http://schemas.openxmlformats.org/officeDocument/2006/relationships/font" Target="fonts/font38.fntdata"/><Relationship Id="rId46" Type="http://schemas.openxmlformats.org/officeDocument/2006/relationships/customXml" Target="../customXml/item2.xml"/><Relationship Id="rId20" Type="http://schemas.openxmlformats.org/officeDocument/2006/relationships/font" Target="fonts/font20.fntdata"/><Relationship Id="rId41" Type="http://schemas.openxmlformats.org/officeDocument/2006/relationships/slide" Target="slides/slide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Antifungal medication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Antifungal medication fights fungi.  It cannot fight viruses and bacteria.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Antifungal medication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Antifungal medication fights fungi.  It cannot fight viruses and bacteria.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Antifungal medication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Antifungal medication fights fungi.  It cannot fight viruses and bacteria.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Antifungal medication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Antifungal medication fights fungi.  It cannot fight viruses and bacteria.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Antifungal medication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Antifungal medication fights fungi.  It cannot fight viruses and bacteria.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1D0E80F40FC40A0AC5446D3E68E4C" ma:contentTypeVersion="18" ma:contentTypeDescription="Create a new document." ma:contentTypeScope="" ma:versionID="4afd713d915b64e70ac4f123b7419c20">
  <xsd:schema xmlns:xsd="http://www.w3.org/2001/XMLSchema" xmlns:xs="http://www.w3.org/2001/XMLSchema" xmlns:p="http://schemas.microsoft.com/office/2006/metadata/properties" xmlns:ns2="b52a108e-5039-4255-9b08-41efa128c942" xmlns:ns3="f3050677-c956-48d1-88f1-1e5f36ffa1d3" targetNamespace="http://schemas.microsoft.com/office/2006/metadata/properties" ma:root="true" ma:fieldsID="a06df7e705a3f35faa2a06a844f03163" ns2:_="" ns3:_="">
    <xsd:import namespace="b52a108e-5039-4255-9b08-41efa128c942"/>
    <xsd:import namespace="f3050677-c956-48d1-88f1-1e5f36ffa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a108e-5039-4255-9b08-41efa128c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677-c956-48d1-88f1-1e5f36ff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554a29-e0a6-470a-b571-f2607765b0e7}" ma:internalName="TaxCatchAll" ma:showField="CatchAllData" ma:web="f3050677-c956-48d1-88f1-1e5f36ffa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a108e-5039-4255-9b08-41efa128c942">
      <Terms xmlns="http://schemas.microsoft.com/office/infopath/2007/PartnerControls"/>
    </lcf76f155ced4ddcb4097134ff3c332f>
    <TaxCatchAll xmlns="f3050677-c956-48d1-88f1-1e5f36ffa1d3" xsi:nil="true"/>
  </documentManagement>
</p:properties>
</file>

<file path=customXml/itemProps1.xml><?xml version="1.0" encoding="utf-8"?>
<ds:datastoreItem xmlns:ds="http://schemas.openxmlformats.org/officeDocument/2006/customXml" ds:itemID="{DF7927BF-64E7-4887-A89C-C43F60BE1F6E}"/>
</file>

<file path=customXml/itemProps2.xml><?xml version="1.0" encoding="utf-8"?>
<ds:datastoreItem xmlns:ds="http://schemas.openxmlformats.org/officeDocument/2006/customXml" ds:itemID="{047F5B31-EE6C-47ED-B8C8-9902B2680CDA}"/>
</file>

<file path=customXml/itemProps3.xml><?xml version="1.0" encoding="utf-8"?>
<ds:datastoreItem xmlns:ds="http://schemas.openxmlformats.org/officeDocument/2006/customXml" ds:itemID="{595824E5-E863-4194-8559-BE916D86BFA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Antifungal Medication</dc:title>
  <cp:revision>1</cp:revision>
  <dcterms:created xsi:type="dcterms:W3CDTF">2006-08-16T00:00:00Z</dcterms:created>
  <dcterms:modified xsi:type="dcterms:W3CDTF">2011-08-01T06:04:30Z</dcterms:modified>
  <dc:identifier>DAGAtalA8d4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0x0101001FA1D0E80F40FC40A0AC5446D3E68E4C</vt:lpwstr>
  </property>
</Properties>
</file>