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C Soft Icecream" charset="1" panose="02000603000000000000"/>
      <p:regular r:id="rId10"/>
    </p:embeddedFont>
    <p:embeddedFont>
      <p:font typeface="AC Soft Icecream Italics" charset="1" panose="02000603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8" Type="http://schemas.openxmlformats.org/officeDocument/2006/relationships/font" Target="fonts/font8.fntdata"/><Relationship Id="rId21" Type="http://schemas.openxmlformats.org/officeDocument/2006/relationships/slide" Target="slides/slide4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8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7.xml"/><Relationship Id="rId6" Type="http://schemas.openxmlformats.org/officeDocument/2006/relationships/font" Target="fonts/font6.fntdata"/><Relationship Id="rId32" Type="http://schemas.openxmlformats.org/officeDocument/2006/relationships/customXml" Target="../customXml/item3.xml"/><Relationship Id="rId15" Type="http://schemas.openxmlformats.org/officeDocument/2006/relationships/font" Target="fonts/font15.fntdata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31" Type="http://schemas.openxmlformats.org/officeDocument/2006/relationships/customXml" Target="../customXml/item2.xml"/><Relationship Id="rId14" Type="http://schemas.openxmlformats.org/officeDocument/2006/relationships/font" Target="fonts/font14.fntdata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Draw a card from the pile of ‘Microorganisms and Treatment’ cards.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30238" y="7685572"/>
            <a:ext cx="6570045" cy="2791612"/>
            <a:chOff x="0" y="0"/>
            <a:chExt cx="2354556" cy="1000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1000451"/>
            </a:xfrm>
            <a:custGeom>
              <a:avLst/>
              <a:gdLst/>
              <a:ahLst/>
              <a:cxnLst/>
              <a:rect r="r" b="b" t="t" l="l"/>
              <a:pathLst>
                <a:path h="1000451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956851"/>
                  </a:lnTo>
                  <a:cubicBezTo>
                    <a:pt x="2354556" y="968415"/>
                    <a:pt x="2349962" y="979504"/>
                    <a:pt x="2341786" y="987681"/>
                  </a:cubicBezTo>
                  <a:cubicBezTo>
                    <a:pt x="2333609" y="995857"/>
                    <a:pt x="2322520" y="1000451"/>
                    <a:pt x="2310956" y="1000451"/>
                  </a:cubicBezTo>
                  <a:lnTo>
                    <a:pt x="43600" y="1000451"/>
                  </a:lnTo>
                  <a:cubicBezTo>
                    <a:pt x="32036" y="1000451"/>
                    <a:pt x="20947" y="995857"/>
                    <a:pt x="12770" y="987681"/>
                  </a:cubicBezTo>
                  <a:cubicBezTo>
                    <a:pt x="4594" y="979504"/>
                    <a:pt x="0" y="968415"/>
                    <a:pt x="0" y="956851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1095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Move two steps back and draw a card from the pile of ‘Microorganisms and Treatment’ cards.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30238" y="7685572"/>
            <a:ext cx="6570045" cy="2791612"/>
            <a:chOff x="0" y="0"/>
            <a:chExt cx="2354556" cy="1000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1000451"/>
            </a:xfrm>
            <a:custGeom>
              <a:avLst/>
              <a:gdLst/>
              <a:ahLst/>
              <a:cxnLst/>
              <a:rect r="r" b="b" t="t" l="l"/>
              <a:pathLst>
                <a:path h="1000451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956851"/>
                  </a:lnTo>
                  <a:cubicBezTo>
                    <a:pt x="2354556" y="968415"/>
                    <a:pt x="2349962" y="979504"/>
                    <a:pt x="2341786" y="987681"/>
                  </a:cubicBezTo>
                  <a:cubicBezTo>
                    <a:pt x="2333609" y="995857"/>
                    <a:pt x="2322520" y="1000451"/>
                    <a:pt x="2310956" y="1000451"/>
                  </a:cubicBezTo>
                  <a:lnTo>
                    <a:pt x="43600" y="1000451"/>
                  </a:lnTo>
                  <a:cubicBezTo>
                    <a:pt x="32036" y="1000451"/>
                    <a:pt x="20947" y="995857"/>
                    <a:pt x="12770" y="987681"/>
                  </a:cubicBezTo>
                  <a:cubicBezTo>
                    <a:pt x="4594" y="979504"/>
                    <a:pt x="0" y="968415"/>
                    <a:pt x="0" y="956851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1095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Move two steps ahead and draw a card from the pile of ‘Microorganisms and Treatment’ cards.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5247218"/>
            <a:chOff x="0" y="0"/>
            <a:chExt cx="1260114" cy="11061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106167"/>
            </a:xfrm>
            <a:custGeom>
              <a:avLst/>
              <a:gdLst/>
              <a:ahLst/>
              <a:cxnLst/>
              <a:rect r="r" b="b" t="t" l="l"/>
              <a:pathLst>
                <a:path h="1106167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060836"/>
                  </a:lnTo>
                  <a:cubicBezTo>
                    <a:pt x="1260114" y="1085872"/>
                    <a:pt x="1239818" y="1106167"/>
                    <a:pt x="1214783" y="1106167"/>
                  </a:cubicBezTo>
                  <a:lnTo>
                    <a:pt x="45331" y="1106167"/>
                  </a:lnTo>
                  <a:cubicBezTo>
                    <a:pt x="20296" y="1106167"/>
                    <a:pt x="0" y="1085872"/>
                    <a:pt x="0" y="1060836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30238" y="6350447"/>
            <a:ext cx="6570045" cy="3877462"/>
            <a:chOff x="0" y="0"/>
            <a:chExt cx="2354556" cy="138959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1389595"/>
            </a:xfrm>
            <a:custGeom>
              <a:avLst/>
              <a:gdLst/>
              <a:ahLst/>
              <a:cxnLst/>
              <a:rect r="r" b="b" t="t" l="l"/>
              <a:pathLst>
                <a:path h="1389595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1345995"/>
                  </a:lnTo>
                  <a:cubicBezTo>
                    <a:pt x="2354556" y="1357559"/>
                    <a:pt x="2349962" y="1368649"/>
                    <a:pt x="2341786" y="1376825"/>
                  </a:cubicBezTo>
                  <a:cubicBezTo>
                    <a:pt x="2333609" y="1385002"/>
                    <a:pt x="2322520" y="1389595"/>
                    <a:pt x="2310956" y="1389595"/>
                  </a:cubicBezTo>
                  <a:lnTo>
                    <a:pt x="43600" y="1389595"/>
                  </a:lnTo>
                  <a:cubicBezTo>
                    <a:pt x="32036" y="1389595"/>
                    <a:pt x="20947" y="1385002"/>
                    <a:pt x="12770" y="1376825"/>
                  </a:cubicBezTo>
                  <a:cubicBezTo>
                    <a:pt x="4594" y="1368649"/>
                    <a:pt x="0" y="1357559"/>
                    <a:pt x="0" y="1345995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14848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Choose one Microorganism from your cards and give it to a player of your choice. This player loses her/his turn. If you don;t have a microorganism, then ignore this card and place it at the bottom of the pile ‘Mystery cards’.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02972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02972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Super vaccine! You can fight any bacterium! It is only for ONE use!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You lose your turn in the next round!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You lose your turn in the next round!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You are lucky! The National Health System allows you to choose an effective antibiotic from the other players and use it for treatment.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You CANNOT use an Antiserum for the next 2 rounds.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30238" y="7685572"/>
            <a:ext cx="6570045" cy="2791612"/>
            <a:chOff x="0" y="0"/>
            <a:chExt cx="2354556" cy="1000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1000451"/>
            </a:xfrm>
            <a:custGeom>
              <a:avLst/>
              <a:gdLst/>
              <a:ahLst/>
              <a:cxnLst/>
              <a:rect r="r" b="b" t="t" l="l"/>
              <a:pathLst>
                <a:path h="1000451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956851"/>
                  </a:lnTo>
                  <a:cubicBezTo>
                    <a:pt x="2354556" y="968415"/>
                    <a:pt x="2349962" y="979504"/>
                    <a:pt x="2341786" y="987681"/>
                  </a:cubicBezTo>
                  <a:cubicBezTo>
                    <a:pt x="2333609" y="995857"/>
                    <a:pt x="2322520" y="1000451"/>
                    <a:pt x="2310956" y="1000451"/>
                  </a:cubicBezTo>
                  <a:lnTo>
                    <a:pt x="43600" y="1000451"/>
                  </a:lnTo>
                  <a:cubicBezTo>
                    <a:pt x="32036" y="1000451"/>
                    <a:pt x="20947" y="995857"/>
                    <a:pt x="12770" y="987681"/>
                  </a:cubicBezTo>
                  <a:cubicBezTo>
                    <a:pt x="4594" y="979504"/>
                    <a:pt x="0" y="968415"/>
                    <a:pt x="0" y="956851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1095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Oops! You are not lucky anymore. Choose randomly a Microorganism card from the player on your right. You CANNOT fight a microorganism in this round. 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30238" y="7685572"/>
            <a:ext cx="6570045" cy="2791612"/>
            <a:chOff x="0" y="0"/>
            <a:chExt cx="2354556" cy="1000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1000451"/>
            </a:xfrm>
            <a:custGeom>
              <a:avLst/>
              <a:gdLst/>
              <a:ahLst/>
              <a:cxnLst/>
              <a:rect r="r" b="b" t="t" l="l"/>
              <a:pathLst>
                <a:path h="1000451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956851"/>
                  </a:lnTo>
                  <a:cubicBezTo>
                    <a:pt x="2354556" y="968415"/>
                    <a:pt x="2349962" y="979504"/>
                    <a:pt x="2341786" y="987681"/>
                  </a:cubicBezTo>
                  <a:cubicBezTo>
                    <a:pt x="2333609" y="995857"/>
                    <a:pt x="2322520" y="1000451"/>
                    <a:pt x="2310956" y="1000451"/>
                  </a:cubicBezTo>
                  <a:lnTo>
                    <a:pt x="43600" y="1000451"/>
                  </a:lnTo>
                  <a:cubicBezTo>
                    <a:pt x="32036" y="1000451"/>
                    <a:pt x="20947" y="995857"/>
                    <a:pt x="12770" y="987681"/>
                  </a:cubicBezTo>
                  <a:cubicBezTo>
                    <a:pt x="4594" y="979504"/>
                    <a:pt x="0" y="968415"/>
                    <a:pt x="0" y="956851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1095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Go to the nearest hospital!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6521" y="756000"/>
            <a:ext cx="5977479" cy="6719279"/>
            <a:chOff x="0" y="0"/>
            <a:chExt cx="1260114" cy="14164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60114" cy="1416493"/>
            </a:xfrm>
            <a:custGeom>
              <a:avLst/>
              <a:gdLst/>
              <a:ahLst/>
              <a:cxnLst/>
              <a:rect r="r" b="b" t="t" l="l"/>
              <a:pathLst>
                <a:path h="1416493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1371161"/>
                  </a:lnTo>
                  <a:cubicBezTo>
                    <a:pt x="1260114" y="1396197"/>
                    <a:pt x="1239818" y="1416493"/>
                    <a:pt x="1214783" y="1416493"/>
                  </a:cubicBezTo>
                  <a:lnTo>
                    <a:pt x="45331" y="1416493"/>
                  </a:lnTo>
                  <a:cubicBezTo>
                    <a:pt x="20296" y="1416493"/>
                    <a:pt x="0" y="1396197"/>
                    <a:pt x="0" y="1371161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30238" y="7685572"/>
            <a:ext cx="6570045" cy="2791612"/>
            <a:chOff x="0" y="0"/>
            <a:chExt cx="2354556" cy="1000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4556" cy="1000451"/>
            </a:xfrm>
            <a:custGeom>
              <a:avLst/>
              <a:gdLst/>
              <a:ahLst/>
              <a:cxnLst/>
              <a:rect r="r" b="b" t="t" l="l"/>
              <a:pathLst>
                <a:path h="1000451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956851"/>
                  </a:lnTo>
                  <a:cubicBezTo>
                    <a:pt x="2354556" y="968415"/>
                    <a:pt x="2349962" y="979504"/>
                    <a:pt x="2341786" y="987681"/>
                  </a:cubicBezTo>
                  <a:cubicBezTo>
                    <a:pt x="2333609" y="995857"/>
                    <a:pt x="2322520" y="1000451"/>
                    <a:pt x="2310956" y="1000451"/>
                  </a:cubicBezTo>
                  <a:lnTo>
                    <a:pt x="43600" y="1000451"/>
                  </a:lnTo>
                  <a:cubicBezTo>
                    <a:pt x="32036" y="1000451"/>
                    <a:pt x="20947" y="995857"/>
                    <a:pt x="12770" y="987681"/>
                  </a:cubicBezTo>
                  <a:cubicBezTo>
                    <a:pt x="4594" y="979504"/>
                    <a:pt x="0" y="968415"/>
                    <a:pt x="0" y="956851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54556" cy="1095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AC Soft Icecream"/>
                </a:rPr>
                <a:t>You CANNOT use an Antibiotic for the next two rounds.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181960" y="1977239"/>
            <a:ext cx="3073311" cy="4829489"/>
          </a:xfrm>
          <a:custGeom>
            <a:avLst/>
            <a:gdLst/>
            <a:ahLst/>
            <a:cxnLst/>
            <a:rect r="r" b="b" t="t" l="l"/>
            <a:pathLst>
              <a:path h="4829489" w="3073311">
                <a:moveTo>
                  <a:pt x="0" y="0"/>
                </a:moveTo>
                <a:lnTo>
                  <a:pt x="3073311" y="0"/>
                </a:lnTo>
                <a:lnTo>
                  <a:pt x="307331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3583" y="1977239"/>
            <a:ext cx="1570930" cy="4829489"/>
          </a:xfrm>
          <a:custGeom>
            <a:avLst/>
            <a:gdLst/>
            <a:ahLst/>
            <a:cxnLst/>
            <a:rect r="r" b="b" t="t" l="l"/>
            <a:pathLst>
              <a:path h="4829489" w="1570930">
                <a:moveTo>
                  <a:pt x="0" y="0"/>
                </a:moveTo>
                <a:lnTo>
                  <a:pt x="1570931" y="0"/>
                </a:lnTo>
                <a:lnTo>
                  <a:pt x="1570931" y="4829489"/>
                </a:lnTo>
                <a:lnTo>
                  <a:pt x="0" y="4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EA960515-91BF-420C-9642-CFD32AE999DE}"/>
</file>

<file path=customXml/itemProps2.xml><?xml version="1.0" encoding="utf-8"?>
<ds:datastoreItem xmlns:ds="http://schemas.openxmlformats.org/officeDocument/2006/customXml" ds:itemID="{7C5C0470-640F-4215-BFB1-DF1D4E99F37A}"/>
</file>

<file path=customXml/itemProps3.xml><?xml version="1.0" encoding="utf-8"?>
<ds:datastoreItem xmlns:ds="http://schemas.openxmlformats.org/officeDocument/2006/customXml" ds:itemID="{DCE30509-D67A-4F37-A7F0-0AB7BA7C4D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cards</dc:title>
  <cp:revision>1</cp:revision>
  <dcterms:created xsi:type="dcterms:W3CDTF">2006-08-16T00:00:00Z</dcterms:created>
  <dcterms:modified xsi:type="dcterms:W3CDTF">2011-08-01T06:04:30Z</dcterms:modified>
  <dc:identifier>DAGA4GElXZ0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