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C Soft Icecream" charset="1" panose="02000603000000000000"/>
      <p:regular r:id="rId10"/>
    </p:embeddedFont>
    <p:embeddedFont>
      <p:font typeface="AC Soft Icecream Italics" charset="1" panose="02000603000000000000"/>
      <p:regular r:id="rId11"/>
    </p:embeddedFont>
    <p:embeddedFont>
      <p:font typeface="Canva Sans" charset="1" panose="020B0503030501040103"/>
      <p:regular r:id="rId12"/>
    </p:embeddedFont>
    <p:embeddedFont>
      <p:font typeface="Canva Sans Bold" charset="1" panose="020B0803030501040103"/>
      <p:regular r:id="rId13"/>
    </p:embeddedFont>
    <p:embeddedFont>
      <p:font typeface="Canva Sans Italics" charset="1" panose="020B0503030501040103"/>
      <p:regular r:id="rId14"/>
    </p:embeddedFont>
    <p:embeddedFont>
      <p:font typeface="Canva Sans Bold Italics" charset="1" panose="020B0803030501040103"/>
      <p:regular r:id="rId15"/>
    </p:embeddedFont>
    <p:embeddedFont>
      <p:font typeface="Canva Sans Medium" charset="1" panose="020B0603030501040103"/>
      <p:regular r:id="rId16"/>
    </p:embeddedFont>
    <p:embeddedFont>
      <p:font typeface="Canva Sans Medium Italics" charset="1" panose="020B06030305010401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customXml" Target="../customXml/item1.xml"/><Relationship Id="rId7" Type="http://schemas.openxmlformats.org/officeDocument/2006/relationships/font" Target="fonts/font7.fntdata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6" Type="http://schemas.openxmlformats.org/officeDocument/2006/relationships/font" Target="fonts/font6.fntdata"/><Relationship Id="rId15" Type="http://schemas.openxmlformats.org/officeDocument/2006/relationships/font" Target="fonts/font15.fntdata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customXml" Target="../customXml/item3.xml"/><Relationship Id="rId14" Type="http://schemas.openxmlformats.org/officeDocument/2006/relationships/font" Target="fonts/font14.fntdata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43" Type="http://schemas.openxmlformats.org/officeDocument/2006/relationships/customXml" Target="../customXml/item2.xml"/><Relationship Id="rId8" Type="http://schemas.openxmlformats.org/officeDocument/2006/relationships/font" Target="fonts/font8.fntdata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s://lekas-urology.com/escherichia-coli-kolovaktiridio/" TargetMode="External" Type="http://schemas.openxmlformats.org/officeDocument/2006/relationships/hyperlink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Vaccine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242713"/>
            <a:chOff x="0" y="0"/>
            <a:chExt cx="2400525" cy="11621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62115"/>
            </a:xfrm>
            <a:custGeom>
              <a:avLst/>
              <a:gdLst/>
              <a:ahLst/>
              <a:cxnLst/>
              <a:rect r="r" b="b" t="t" l="l"/>
              <a:pathLst>
                <a:path h="116211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19350"/>
                  </a:lnTo>
                  <a:cubicBezTo>
                    <a:pt x="2400525" y="1130692"/>
                    <a:pt x="2396020" y="1141570"/>
                    <a:pt x="2388000" y="1149590"/>
                  </a:cubicBezTo>
                  <a:cubicBezTo>
                    <a:pt x="2379980" y="1157610"/>
                    <a:pt x="2369102" y="1162115"/>
                    <a:pt x="2357761" y="1162115"/>
                  </a:cubicBezTo>
                  <a:lnTo>
                    <a:pt x="42765" y="1162115"/>
                  </a:lnTo>
                  <a:cubicBezTo>
                    <a:pt x="31423" y="1162115"/>
                    <a:pt x="20545" y="1157610"/>
                    <a:pt x="12525" y="1149590"/>
                  </a:cubicBezTo>
                  <a:cubicBezTo>
                    <a:pt x="4506" y="1141570"/>
                    <a:pt x="0" y="1130692"/>
                    <a:pt x="0" y="111935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47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Influenza A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Coronavirus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Ebola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Hepatitis B virus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Vaccines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315437"/>
            <a:chOff x="0" y="0"/>
            <a:chExt cx="2400525" cy="11881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88178"/>
            </a:xfrm>
            <a:custGeom>
              <a:avLst/>
              <a:gdLst/>
              <a:ahLst/>
              <a:cxnLst/>
              <a:rect r="r" b="b" t="t" l="l"/>
              <a:pathLst>
                <a:path h="118817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45413"/>
                  </a:lnTo>
                  <a:cubicBezTo>
                    <a:pt x="2400525" y="1156755"/>
                    <a:pt x="2396020" y="1167632"/>
                    <a:pt x="2388000" y="1175652"/>
                  </a:cubicBezTo>
                  <a:cubicBezTo>
                    <a:pt x="2379980" y="1183672"/>
                    <a:pt x="2369102" y="1188178"/>
                    <a:pt x="2357761" y="1188178"/>
                  </a:cubicBezTo>
                  <a:lnTo>
                    <a:pt x="42765" y="1188178"/>
                  </a:lnTo>
                  <a:cubicBezTo>
                    <a:pt x="31423" y="1188178"/>
                    <a:pt x="20545" y="1183672"/>
                    <a:pt x="12525" y="1175652"/>
                  </a:cubicBezTo>
                  <a:cubicBezTo>
                    <a:pt x="4506" y="1167632"/>
                    <a:pt x="0" y="1156755"/>
                    <a:pt x="0" y="114541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7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Polio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Mumps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Staphylococcus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Streptococcus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Antiserum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315437"/>
            <a:chOff x="0" y="0"/>
            <a:chExt cx="2400525" cy="11881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88178"/>
            </a:xfrm>
            <a:custGeom>
              <a:avLst/>
              <a:gdLst/>
              <a:ahLst/>
              <a:cxnLst/>
              <a:rect r="r" b="b" t="t" l="l"/>
              <a:pathLst>
                <a:path h="118817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45413"/>
                  </a:lnTo>
                  <a:cubicBezTo>
                    <a:pt x="2400525" y="1156755"/>
                    <a:pt x="2396020" y="1167632"/>
                    <a:pt x="2388000" y="1175652"/>
                  </a:cubicBezTo>
                  <a:cubicBezTo>
                    <a:pt x="2379980" y="1183672"/>
                    <a:pt x="2369102" y="1188178"/>
                    <a:pt x="2357761" y="1188178"/>
                  </a:cubicBezTo>
                  <a:lnTo>
                    <a:pt x="42765" y="1188178"/>
                  </a:lnTo>
                  <a:cubicBezTo>
                    <a:pt x="31423" y="1188178"/>
                    <a:pt x="20545" y="1183672"/>
                    <a:pt x="12525" y="1175652"/>
                  </a:cubicBezTo>
                  <a:cubicBezTo>
                    <a:pt x="4506" y="1167632"/>
                    <a:pt x="0" y="1156755"/>
                    <a:pt x="0" y="114541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7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Polio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Mumps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Staphylococcus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Streptococcus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Antiserum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315437"/>
            <a:chOff x="0" y="0"/>
            <a:chExt cx="2400525" cy="11881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88178"/>
            </a:xfrm>
            <a:custGeom>
              <a:avLst/>
              <a:gdLst/>
              <a:ahLst/>
              <a:cxnLst/>
              <a:rect r="r" b="b" t="t" l="l"/>
              <a:pathLst>
                <a:path h="118817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45413"/>
                  </a:lnTo>
                  <a:cubicBezTo>
                    <a:pt x="2400525" y="1156755"/>
                    <a:pt x="2396020" y="1167632"/>
                    <a:pt x="2388000" y="1175652"/>
                  </a:cubicBezTo>
                  <a:cubicBezTo>
                    <a:pt x="2379980" y="1183672"/>
                    <a:pt x="2369102" y="1188178"/>
                    <a:pt x="2357761" y="1188178"/>
                  </a:cubicBezTo>
                  <a:lnTo>
                    <a:pt x="42765" y="1188178"/>
                  </a:lnTo>
                  <a:cubicBezTo>
                    <a:pt x="31423" y="1188178"/>
                    <a:pt x="20545" y="1183672"/>
                    <a:pt x="12525" y="1175652"/>
                  </a:cubicBezTo>
                  <a:cubicBezTo>
                    <a:pt x="4506" y="1167632"/>
                    <a:pt x="0" y="1156755"/>
                    <a:pt x="0" y="114541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7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Polio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Mumps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Staphylococcus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Streptococcus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Vaccines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315437"/>
            <a:chOff x="0" y="0"/>
            <a:chExt cx="2400525" cy="11881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88178"/>
            </a:xfrm>
            <a:custGeom>
              <a:avLst/>
              <a:gdLst/>
              <a:ahLst/>
              <a:cxnLst/>
              <a:rect r="r" b="b" t="t" l="l"/>
              <a:pathLst>
                <a:path h="118817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45413"/>
                  </a:lnTo>
                  <a:cubicBezTo>
                    <a:pt x="2400525" y="1156755"/>
                    <a:pt x="2396020" y="1167632"/>
                    <a:pt x="2388000" y="1175652"/>
                  </a:cubicBezTo>
                  <a:cubicBezTo>
                    <a:pt x="2379980" y="1183672"/>
                    <a:pt x="2369102" y="1188178"/>
                    <a:pt x="2357761" y="1188178"/>
                  </a:cubicBezTo>
                  <a:lnTo>
                    <a:pt x="42765" y="1188178"/>
                  </a:lnTo>
                  <a:cubicBezTo>
                    <a:pt x="31423" y="1188178"/>
                    <a:pt x="20545" y="1183672"/>
                    <a:pt x="12525" y="1175652"/>
                  </a:cubicBezTo>
                  <a:cubicBezTo>
                    <a:pt x="4506" y="1167632"/>
                    <a:pt x="0" y="1156755"/>
                    <a:pt x="0" y="114541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7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Escherichia coli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Salmonella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Shigella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Clostridium  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Vaccines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315437"/>
            <a:chOff x="0" y="0"/>
            <a:chExt cx="2400525" cy="11881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88178"/>
            </a:xfrm>
            <a:custGeom>
              <a:avLst/>
              <a:gdLst/>
              <a:ahLst/>
              <a:cxnLst/>
              <a:rect r="r" b="b" t="t" l="l"/>
              <a:pathLst>
                <a:path h="118817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45413"/>
                  </a:lnTo>
                  <a:cubicBezTo>
                    <a:pt x="2400525" y="1156755"/>
                    <a:pt x="2396020" y="1167632"/>
                    <a:pt x="2388000" y="1175652"/>
                  </a:cubicBezTo>
                  <a:cubicBezTo>
                    <a:pt x="2379980" y="1183672"/>
                    <a:pt x="2369102" y="1188178"/>
                    <a:pt x="2357761" y="1188178"/>
                  </a:cubicBezTo>
                  <a:lnTo>
                    <a:pt x="42765" y="1188178"/>
                  </a:lnTo>
                  <a:cubicBezTo>
                    <a:pt x="31423" y="1188178"/>
                    <a:pt x="20545" y="1183672"/>
                    <a:pt x="12525" y="1175652"/>
                  </a:cubicBezTo>
                  <a:cubicBezTo>
                    <a:pt x="4506" y="1167632"/>
                    <a:pt x="0" y="1156755"/>
                    <a:pt x="0" y="114541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7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Escherichia coli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Salmonella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Shigella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Clostridium 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Antiserum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315437"/>
            <a:chOff x="0" y="0"/>
            <a:chExt cx="2400525" cy="11881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88178"/>
            </a:xfrm>
            <a:custGeom>
              <a:avLst/>
              <a:gdLst/>
              <a:ahLst/>
              <a:cxnLst/>
              <a:rect r="r" b="b" t="t" l="l"/>
              <a:pathLst>
                <a:path h="118817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45413"/>
                  </a:lnTo>
                  <a:cubicBezTo>
                    <a:pt x="2400525" y="1156755"/>
                    <a:pt x="2396020" y="1167632"/>
                    <a:pt x="2388000" y="1175652"/>
                  </a:cubicBezTo>
                  <a:cubicBezTo>
                    <a:pt x="2379980" y="1183672"/>
                    <a:pt x="2369102" y="1188178"/>
                    <a:pt x="2357761" y="1188178"/>
                  </a:cubicBezTo>
                  <a:lnTo>
                    <a:pt x="42765" y="1188178"/>
                  </a:lnTo>
                  <a:cubicBezTo>
                    <a:pt x="31423" y="1188178"/>
                    <a:pt x="20545" y="1183672"/>
                    <a:pt x="12525" y="1175652"/>
                  </a:cubicBezTo>
                  <a:cubicBezTo>
                    <a:pt x="4506" y="1167632"/>
                    <a:pt x="0" y="1156755"/>
                    <a:pt x="0" y="114541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7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Escherichia coli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Salmonella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Shigella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Clostridium 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Antiserum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315437"/>
            <a:chOff x="0" y="0"/>
            <a:chExt cx="2400525" cy="11881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88178"/>
            </a:xfrm>
            <a:custGeom>
              <a:avLst/>
              <a:gdLst/>
              <a:ahLst/>
              <a:cxnLst/>
              <a:rect r="r" b="b" t="t" l="l"/>
              <a:pathLst>
                <a:path h="118817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45413"/>
                  </a:lnTo>
                  <a:cubicBezTo>
                    <a:pt x="2400525" y="1156755"/>
                    <a:pt x="2396020" y="1167632"/>
                    <a:pt x="2388000" y="1175652"/>
                  </a:cubicBezTo>
                  <a:cubicBezTo>
                    <a:pt x="2379980" y="1183672"/>
                    <a:pt x="2369102" y="1188178"/>
                    <a:pt x="2357761" y="1188178"/>
                  </a:cubicBezTo>
                  <a:lnTo>
                    <a:pt x="42765" y="1188178"/>
                  </a:lnTo>
                  <a:cubicBezTo>
                    <a:pt x="31423" y="1188178"/>
                    <a:pt x="20545" y="1183672"/>
                    <a:pt x="12525" y="1175652"/>
                  </a:cubicBezTo>
                  <a:cubicBezTo>
                    <a:pt x="4506" y="1167632"/>
                    <a:pt x="0" y="1156755"/>
                    <a:pt x="0" y="114541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7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899">
                  <a:solidFill>
                    <a:srgbClr val="000000"/>
                  </a:solidFill>
                  <a:latin typeface="AC Soft Icecream"/>
                  <a:hlinkClick r:id="rId3" tooltip="https://lekas-urology.com/escherichia-coli-kolovaktiridio/"/>
                </a:rPr>
                <a:t>Escherichia coli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Salmonella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Shigella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Clostridium  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Vaccines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645574"/>
            <a:chOff x="0" y="0"/>
            <a:chExt cx="2400525" cy="130649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306492"/>
            </a:xfrm>
            <a:custGeom>
              <a:avLst/>
              <a:gdLst/>
              <a:ahLst/>
              <a:cxnLst/>
              <a:rect r="r" b="b" t="t" l="l"/>
              <a:pathLst>
                <a:path h="1306492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263727"/>
                  </a:lnTo>
                  <a:cubicBezTo>
                    <a:pt x="2400525" y="1275069"/>
                    <a:pt x="2396020" y="1285946"/>
                    <a:pt x="2388000" y="1293966"/>
                  </a:cubicBezTo>
                  <a:cubicBezTo>
                    <a:pt x="2379980" y="1301986"/>
                    <a:pt x="2369102" y="1306492"/>
                    <a:pt x="2357761" y="1306492"/>
                  </a:cubicBezTo>
                  <a:lnTo>
                    <a:pt x="42765" y="1306492"/>
                  </a:lnTo>
                  <a:cubicBezTo>
                    <a:pt x="31423" y="1306492"/>
                    <a:pt x="20545" y="1301986"/>
                    <a:pt x="12525" y="1293966"/>
                  </a:cubicBezTo>
                  <a:cubicBezTo>
                    <a:pt x="4506" y="1285946"/>
                    <a:pt x="0" y="1275069"/>
                    <a:pt x="0" y="1263727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392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Pneumococcus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Bacillus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Helicobacter pylori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Mycobacterium tuberculosis 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Vaccines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315437"/>
            <a:chOff x="0" y="0"/>
            <a:chExt cx="2400525" cy="11881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88178"/>
            </a:xfrm>
            <a:custGeom>
              <a:avLst/>
              <a:gdLst/>
              <a:ahLst/>
              <a:cxnLst/>
              <a:rect r="r" b="b" t="t" l="l"/>
              <a:pathLst>
                <a:path h="118817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45413"/>
                  </a:lnTo>
                  <a:cubicBezTo>
                    <a:pt x="2400525" y="1156755"/>
                    <a:pt x="2396020" y="1167632"/>
                    <a:pt x="2388000" y="1175652"/>
                  </a:cubicBezTo>
                  <a:cubicBezTo>
                    <a:pt x="2379980" y="1183672"/>
                    <a:pt x="2369102" y="1188178"/>
                    <a:pt x="2357761" y="1188178"/>
                  </a:cubicBezTo>
                  <a:lnTo>
                    <a:pt x="42765" y="1188178"/>
                  </a:lnTo>
                  <a:cubicBezTo>
                    <a:pt x="31423" y="1188178"/>
                    <a:pt x="20545" y="1183672"/>
                    <a:pt x="12525" y="1175652"/>
                  </a:cubicBezTo>
                  <a:cubicBezTo>
                    <a:pt x="4506" y="1167632"/>
                    <a:pt x="0" y="1156755"/>
                    <a:pt x="0" y="114541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7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Pneumococcus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Bacillus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Helicobacter pylori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Mycobacterium tuberculosis  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Antiserum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315437"/>
            <a:chOff x="0" y="0"/>
            <a:chExt cx="2400525" cy="11881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88178"/>
            </a:xfrm>
            <a:custGeom>
              <a:avLst/>
              <a:gdLst/>
              <a:ahLst/>
              <a:cxnLst/>
              <a:rect r="r" b="b" t="t" l="l"/>
              <a:pathLst>
                <a:path h="118817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45413"/>
                  </a:lnTo>
                  <a:cubicBezTo>
                    <a:pt x="2400525" y="1156755"/>
                    <a:pt x="2396020" y="1167632"/>
                    <a:pt x="2388000" y="1175652"/>
                  </a:cubicBezTo>
                  <a:cubicBezTo>
                    <a:pt x="2379980" y="1183672"/>
                    <a:pt x="2369102" y="1188178"/>
                    <a:pt x="2357761" y="1188178"/>
                  </a:cubicBezTo>
                  <a:lnTo>
                    <a:pt x="42765" y="1188178"/>
                  </a:lnTo>
                  <a:cubicBezTo>
                    <a:pt x="31423" y="1188178"/>
                    <a:pt x="20545" y="1183672"/>
                    <a:pt x="12525" y="1175652"/>
                  </a:cubicBezTo>
                  <a:cubicBezTo>
                    <a:pt x="4506" y="1167632"/>
                    <a:pt x="0" y="1156755"/>
                    <a:pt x="0" y="114541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7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Pneumococcus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Bacillus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Helicobacter pylori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Mycobacterium tuberculosis 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Vaccine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242713"/>
            <a:chOff x="0" y="0"/>
            <a:chExt cx="2400525" cy="11621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62115"/>
            </a:xfrm>
            <a:custGeom>
              <a:avLst/>
              <a:gdLst/>
              <a:ahLst/>
              <a:cxnLst/>
              <a:rect r="r" b="b" t="t" l="l"/>
              <a:pathLst>
                <a:path h="116211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19350"/>
                  </a:lnTo>
                  <a:cubicBezTo>
                    <a:pt x="2400525" y="1130692"/>
                    <a:pt x="2396020" y="1141570"/>
                    <a:pt x="2388000" y="1149590"/>
                  </a:cubicBezTo>
                  <a:cubicBezTo>
                    <a:pt x="2379980" y="1157610"/>
                    <a:pt x="2369102" y="1162115"/>
                    <a:pt x="2357761" y="1162115"/>
                  </a:cubicBezTo>
                  <a:lnTo>
                    <a:pt x="42765" y="1162115"/>
                  </a:lnTo>
                  <a:cubicBezTo>
                    <a:pt x="31423" y="1162115"/>
                    <a:pt x="20545" y="1157610"/>
                    <a:pt x="12525" y="1149590"/>
                  </a:cubicBezTo>
                  <a:cubicBezTo>
                    <a:pt x="4506" y="1141570"/>
                    <a:pt x="0" y="1130692"/>
                    <a:pt x="0" y="111935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47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Influenza A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Coronavirus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Ebola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Hepatitis B virus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Antiserum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315437"/>
            <a:chOff x="0" y="0"/>
            <a:chExt cx="2400525" cy="11881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88178"/>
            </a:xfrm>
            <a:custGeom>
              <a:avLst/>
              <a:gdLst/>
              <a:ahLst/>
              <a:cxnLst/>
              <a:rect r="r" b="b" t="t" l="l"/>
              <a:pathLst>
                <a:path h="118817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45413"/>
                  </a:lnTo>
                  <a:cubicBezTo>
                    <a:pt x="2400525" y="1156755"/>
                    <a:pt x="2396020" y="1167632"/>
                    <a:pt x="2388000" y="1175652"/>
                  </a:cubicBezTo>
                  <a:cubicBezTo>
                    <a:pt x="2379980" y="1183672"/>
                    <a:pt x="2369102" y="1188178"/>
                    <a:pt x="2357761" y="1188178"/>
                  </a:cubicBezTo>
                  <a:lnTo>
                    <a:pt x="42765" y="1188178"/>
                  </a:lnTo>
                  <a:cubicBezTo>
                    <a:pt x="31423" y="1188178"/>
                    <a:pt x="20545" y="1183672"/>
                    <a:pt x="12525" y="1175652"/>
                  </a:cubicBezTo>
                  <a:cubicBezTo>
                    <a:pt x="4506" y="1167632"/>
                    <a:pt x="0" y="1156755"/>
                    <a:pt x="0" y="114541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7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Pneumococcus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Bacillus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Helicobacter pylori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Mycobacterium tuberculosis  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Vaccines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315437"/>
            <a:chOff x="0" y="0"/>
            <a:chExt cx="2400525" cy="11881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88178"/>
            </a:xfrm>
            <a:custGeom>
              <a:avLst/>
              <a:gdLst/>
              <a:ahLst/>
              <a:cxnLst/>
              <a:rect r="r" b="b" t="t" l="l"/>
              <a:pathLst>
                <a:path h="118817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45413"/>
                  </a:lnTo>
                  <a:cubicBezTo>
                    <a:pt x="2400525" y="1156755"/>
                    <a:pt x="2396020" y="1167632"/>
                    <a:pt x="2388000" y="1175652"/>
                  </a:cubicBezTo>
                  <a:cubicBezTo>
                    <a:pt x="2379980" y="1183672"/>
                    <a:pt x="2369102" y="1188178"/>
                    <a:pt x="2357761" y="1188178"/>
                  </a:cubicBezTo>
                  <a:lnTo>
                    <a:pt x="42765" y="1188178"/>
                  </a:lnTo>
                  <a:cubicBezTo>
                    <a:pt x="31423" y="1188178"/>
                    <a:pt x="20545" y="1183672"/>
                    <a:pt x="12525" y="1175652"/>
                  </a:cubicBezTo>
                  <a:cubicBezTo>
                    <a:pt x="4506" y="1167632"/>
                    <a:pt x="0" y="1156755"/>
                    <a:pt x="0" y="114541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7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Vibrio cholerae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Legionella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Staphylococcus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Neisseria meningitidis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Vaccines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315437"/>
            <a:chOff x="0" y="0"/>
            <a:chExt cx="2400525" cy="11881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88178"/>
            </a:xfrm>
            <a:custGeom>
              <a:avLst/>
              <a:gdLst/>
              <a:ahLst/>
              <a:cxnLst/>
              <a:rect r="r" b="b" t="t" l="l"/>
              <a:pathLst>
                <a:path h="118817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45413"/>
                  </a:lnTo>
                  <a:cubicBezTo>
                    <a:pt x="2400525" y="1156755"/>
                    <a:pt x="2396020" y="1167632"/>
                    <a:pt x="2388000" y="1175652"/>
                  </a:cubicBezTo>
                  <a:cubicBezTo>
                    <a:pt x="2379980" y="1183672"/>
                    <a:pt x="2369102" y="1188178"/>
                    <a:pt x="2357761" y="1188178"/>
                  </a:cubicBezTo>
                  <a:lnTo>
                    <a:pt x="42765" y="1188178"/>
                  </a:lnTo>
                  <a:cubicBezTo>
                    <a:pt x="31423" y="1188178"/>
                    <a:pt x="20545" y="1183672"/>
                    <a:pt x="12525" y="1175652"/>
                  </a:cubicBezTo>
                  <a:cubicBezTo>
                    <a:pt x="4506" y="1167632"/>
                    <a:pt x="0" y="1156755"/>
                    <a:pt x="0" y="114541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7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Vibrio cholerae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Legionella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Staphylococcus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Neisseria meningitidis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Antiserum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315437"/>
            <a:chOff x="0" y="0"/>
            <a:chExt cx="2400525" cy="11881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88178"/>
            </a:xfrm>
            <a:custGeom>
              <a:avLst/>
              <a:gdLst/>
              <a:ahLst/>
              <a:cxnLst/>
              <a:rect r="r" b="b" t="t" l="l"/>
              <a:pathLst>
                <a:path h="118817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45413"/>
                  </a:lnTo>
                  <a:cubicBezTo>
                    <a:pt x="2400525" y="1156755"/>
                    <a:pt x="2396020" y="1167632"/>
                    <a:pt x="2388000" y="1175652"/>
                  </a:cubicBezTo>
                  <a:cubicBezTo>
                    <a:pt x="2379980" y="1183672"/>
                    <a:pt x="2369102" y="1188178"/>
                    <a:pt x="2357761" y="1188178"/>
                  </a:cubicBezTo>
                  <a:lnTo>
                    <a:pt x="42765" y="1188178"/>
                  </a:lnTo>
                  <a:cubicBezTo>
                    <a:pt x="31423" y="1188178"/>
                    <a:pt x="20545" y="1183672"/>
                    <a:pt x="12525" y="1175652"/>
                  </a:cubicBezTo>
                  <a:cubicBezTo>
                    <a:pt x="4506" y="1167632"/>
                    <a:pt x="0" y="1156755"/>
                    <a:pt x="0" y="114541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7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Vibrio cholerae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Legionella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Staphylococcus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Neisseria meningitidis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Antiserum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315437"/>
            <a:chOff x="0" y="0"/>
            <a:chExt cx="2400525" cy="11881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88178"/>
            </a:xfrm>
            <a:custGeom>
              <a:avLst/>
              <a:gdLst/>
              <a:ahLst/>
              <a:cxnLst/>
              <a:rect r="r" b="b" t="t" l="l"/>
              <a:pathLst>
                <a:path h="118817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45413"/>
                  </a:lnTo>
                  <a:cubicBezTo>
                    <a:pt x="2400525" y="1156755"/>
                    <a:pt x="2396020" y="1167632"/>
                    <a:pt x="2388000" y="1175652"/>
                  </a:cubicBezTo>
                  <a:cubicBezTo>
                    <a:pt x="2379980" y="1183672"/>
                    <a:pt x="2369102" y="1188178"/>
                    <a:pt x="2357761" y="1188178"/>
                  </a:cubicBezTo>
                  <a:lnTo>
                    <a:pt x="42765" y="1188178"/>
                  </a:lnTo>
                  <a:cubicBezTo>
                    <a:pt x="31423" y="1188178"/>
                    <a:pt x="20545" y="1183672"/>
                    <a:pt x="12525" y="1175652"/>
                  </a:cubicBezTo>
                  <a:cubicBezTo>
                    <a:pt x="4506" y="1167632"/>
                    <a:pt x="0" y="1156755"/>
                    <a:pt x="0" y="114541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7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Vibrio cholerae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Legionella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Staphylococcus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Neisseria meningitidis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Antiserum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315437"/>
            <a:chOff x="0" y="0"/>
            <a:chExt cx="2400525" cy="11881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88178"/>
            </a:xfrm>
            <a:custGeom>
              <a:avLst/>
              <a:gdLst/>
              <a:ahLst/>
              <a:cxnLst/>
              <a:rect r="r" b="b" t="t" l="l"/>
              <a:pathLst>
                <a:path h="118817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45413"/>
                  </a:lnTo>
                  <a:cubicBezTo>
                    <a:pt x="2400525" y="1156755"/>
                    <a:pt x="2396020" y="1167632"/>
                    <a:pt x="2388000" y="1175652"/>
                  </a:cubicBezTo>
                  <a:cubicBezTo>
                    <a:pt x="2379980" y="1183672"/>
                    <a:pt x="2369102" y="1188178"/>
                    <a:pt x="2357761" y="1188178"/>
                  </a:cubicBezTo>
                  <a:lnTo>
                    <a:pt x="42765" y="1188178"/>
                  </a:lnTo>
                  <a:cubicBezTo>
                    <a:pt x="31423" y="1188178"/>
                    <a:pt x="20545" y="1183672"/>
                    <a:pt x="12525" y="1175652"/>
                  </a:cubicBezTo>
                  <a:cubicBezTo>
                    <a:pt x="4506" y="1167632"/>
                    <a:pt x="0" y="1156755"/>
                    <a:pt x="0" y="114541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7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Influenza A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Coronavirus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Ebola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Hepatitis B virus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Antiserum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315437"/>
            <a:chOff x="0" y="0"/>
            <a:chExt cx="2400525" cy="11881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88178"/>
            </a:xfrm>
            <a:custGeom>
              <a:avLst/>
              <a:gdLst/>
              <a:ahLst/>
              <a:cxnLst/>
              <a:rect r="r" b="b" t="t" l="l"/>
              <a:pathLst>
                <a:path h="118817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45413"/>
                  </a:lnTo>
                  <a:cubicBezTo>
                    <a:pt x="2400525" y="1156755"/>
                    <a:pt x="2396020" y="1167632"/>
                    <a:pt x="2388000" y="1175652"/>
                  </a:cubicBezTo>
                  <a:cubicBezTo>
                    <a:pt x="2379980" y="1183672"/>
                    <a:pt x="2369102" y="1188178"/>
                    <a:pt x="2357761" y="1188178"/>
                  </a:cubicBezTo>
                  <a:lnTo>
                    <a:pt x="42765" y="1188178"/>
                  </a:lnTo>
                  <a:cubicBezTo>
                    <a:pt x="31423" y="1188178"/>
                    <a:pt x="20545" y="1183672"/>
                    <a:pt x="12525" y="1175652"/>
                  </a:cubicBezTo>
                  <a:cubicBezTo>
                    <a:pt x="4506" y="1167632"/>
                    <a:pt x="0" y="1156755"/>
                    <a:pt x="0" y="114541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7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Influenza A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Coronavirus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Ebola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Hepatitis B virus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Vaccine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998713"/>
            <a:chOff x="0" y="0"/>
            <a:chExt cx="2400525" cy="143304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433048"/>
            </a:xfrm>
            <a:custGeom>
              <a:avLst/>
              <a:gdLst/>
              <a:ahLst/>
              <a:cxnLst/>
              <a:rect r="r" b="b" t="t" l="l"/>
              <a:pathLst>
                <a:path h="143304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390284"/>
                  </a:lnTo>
                  <a:cubicBezTo>
                    <a:pt x="2400525" y="1401626"/>
                    <a:pt x="2396020" y="1412503"/>
                    <a:pt x="2388000" y="1420523"/>
                  </a:cubicBezTo>
                  <a:cubicBezTo>
                    <a:pt x="2379980" y="1428543"/>
                    <a:pt x="2369102" y="1433048"/>
                    <a:pt x="2357761" y="1433048"/>
                  </a:cubicBezTo>
                  <a:lnTo>
                    <a:pt x="42765" y="1433048"/>
                  </a:lnTo>
                  <a:cubicBezTo>
                    <a:pt x="31423" y="1433048"/>
                    <a:pt x="20545" y="1428543"/>
                    <a:pt x="12525" y="1420523"/>
                  </a:cubicBezTo>
                  <a:cubicBezTo>
                    <a:pt x="4506" y="1412503"/>
                    <a:pt x="0" y="1401626"/>
                    <a:pt x="0" y="1390284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5187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Hepatitis A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Chickenpox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Human papillomavirus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Measles virus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95714" y="10140063"/>
            <a:ext cx="7168573" cy="337121"/>
            <a:chOff x="0" y="0"/>
            <a:chExt cx="2569055" cy="12081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569055" cy="120817"/>
            </a:xfrm>
            <a:custGeom>
              <a:avLst/>
              <a:gdLst/>
              <a:ahLst/>
              <a:cxnLst/>
              <a:rect r="r" b="b" t="t" l="l"/>
              <a:pathLst>
                <a:path h="120817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120817"/>
                  </a:lnTo>
                  <a:lnTo>
                    <a:pt x="0" y="120817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2569055" cy="1493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-173505" y="10477184"/>
            <a:ext cx="7733505" cy="214816"/>
            <a:chOff x="0" y="0"/>
            <a:chExt cx="2771514" cy="7698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771514" cy="76985"/>
            </a:xfrm>
            <a:custGeom>
              <a:avLst/>
              <a:gdLst/>
              <a:ahLst/>
              <a:cxnLst/>
              <a:rect r="r" b="b" t="t" l="l"/>
              <a:pathLst>
                <a:path h="76985" w="2771514">
                  <a:moveTo>
                    <a:pt x="0" y="0"/>
                  </a:moveTo>
                  <a:lnTo>
                    <a:pt x="2771514" y="0"/>
                  </a:lnTo>
                  <a:lnTo>
                    <a:pt x="2771514" y="76985"/>
                  </a:lnTo>
                  <a:lnTo>
                    <a:pt x="0" y="7698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2771514" cy="105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443217" y="10140063"/>
            <a:ext cx="6698316" cy="168560"/>
            <a:chOff x="0" y="0"/>
            <a:chExt cx="2400525" cy="6040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00525" cy="60408"/>
            </a:xfrm>
            <a:custGeom>
              <a:avLst/>
              <a:gdLst/>
              <a:ahLst/>
              <a:cxnLst/>
              <a:rect r="r" b="b" t="t" l="l"/>
              <a:pathLst>
                <a:path h="60408" w="2400525">
                  <a:moveTo>
                    <a:pt x="0" y="0"/>
                  </a:moveTo>
                  <a:lnTo>
                    <a:pt x="2400525" y="0"/>
                  </a:lnTo>
                  <a:lnTo>
                    <a:pt x="2400525" y="60408"/>
                  </a:lnTo>
                  <a:lnTo>
                    <a:pt x="0" y="60408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2400525" cy="889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Vaccine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4353674"/>
            <a:chOff x="0" y="0"/>
            <a:chExt cx="2400525" cy="156025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560259"/>
            </a:xfrm>
            <a:custGeom>
              <a:avLst/>
              <a:gdLst/>
              <a:ahLst/>
              <a:cxnLst/>
              <a:rect r="r" b="b" t="t" l="l"/>
              <a:pathLst>
                <a:path h="1560259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517494"/>
                  </a:lnTo>
                  <a:cubicBezTo>
                    <a:pt x="2400525" y="1528836"/>
                    <a:pt x="2396020" y="1539713"/>
                    <a:pt x="2388000" y="1547733"/>
                  </a:cubicBezTo>
                  <a:cubicBezTo>
                    <a:pt x="2379980" y="1555753"/>
                    <a:pt x="2369102" y="1560259"/>
                    <a:pt x="2357761" y="1560259"/>
                  </a:cubicBezTo>
                  <a:lnTo>
                    <a:pt x="42765" y="1560259"/>
                  </a:lnTo>
                  <a:cubicBezTo>
                    <a:pt x="31423" y="1560259"/>
                    <a:pt x="20545" y="1555753"/>
                    <a:pt x="12525" y="1547733"/>
                  </a:cubicBezTo>
                  <a:cubicBezTo>
                    <a:pt x="4506" y="1539713"/>
                    <a:pt x="0" y="1528836"/>
                    <a:pt x="0" y="1517494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645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Hepatitis A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Chickenpox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Human papillomavirus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Measles virus</a:t>
              </a:r>
            </a:p>
            <a:p>
              <a:pPr>
                <a:lnSpc>
                  <a:spcPts val="419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95714" y="10140063"/>
            <a:ext cx="7168573" cy="337121"/>
            <a:chOff x="0" y="0"/>
            <a:chExt cx="2569055" cy="12081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569055" cy="120817"/>
            </a:xfrm>
            <a:custGeom>
              <a:avLst/>
              <a:gdLst/>
              <a:ahLst/>
              <a:cxnLst/>
              <a:rect r="r" b="b" t="t" l="l"/>
              <a:pathLst>
                <a:path h="120817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120817"/>
                  </a:lnTo>
                  <a:lnTo>
                    <a:pt x="0" y="120817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2569055" cy="1493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-173505" y="10477184"/>
            <a:ext cx="7733505" cy="214816"/>
            <a:chOff x="0" y="0"/>
            <a:chExt cx="2771514" cy="7698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771514" cy="76985"/>
            </a:xfrm>
            <a:custGeom>
              <a:avLst/>
              <a:gdLst/>
              <a:ahLst/>
              <a:cxnLst/>
              <a:rect r="r" b="b" t="t" l="l"/>
              <a:pathLst>
                <a:path h="76985" w="2771514">
                  <a:moveTo>
                    <a:pt x="0" y="0"/>
                  </a:moveTo>
                  <a:lnTo>
                    <a:pt x="2771514" y="0"/>
                  </a:lnTo>
                  <a:lnTo>
                    <a:pt x="2771514" y="76985"/>
                  </a:lnTo>
                  <a:lnTo>
                    <a:pt x="0" y="7698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2771514" cy="105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443217" y="10140063"/>
            <a:ext cx="6698316" cy="168560"/>
            <a:chOff x="0" y="0"/>
            <a:chExt cx="2400525" cy="6040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00525" cy="60408"/>
            </a:xfrm>
            <a:custGeom>
              <a:avLst/>
              <a:gdLst/>
              <a:ahLst/>
              <a:cxnLst/>
              <a:rect r="r" b="b" t="t" l="l"/>
              <a:pathLst>
                <a:path h="60408" w="2400525">
                  <a:moveTo>
                    <a:pt x="0" y="0"/>
                  </a:moveTo>
                  <a:lnTo>
                    <a:pt x="2400525" y="0"/>
                  </a:lnTo>
                  <a:lnTo>
                    <a:pt x="2400525" y="60408"/>
                  </a:lnTo>
                  <a:lnTo>
                    <a:pt x="0" y="60408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2400525" cy="889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Antiserum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4353674"/>
            <a:chOff x="0" y="0"/>
            <a:chExt cx="2400525" cy="156025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560259"/>
            </a:xfrm>
            <a:custGeom>
              <a:avLst/>
              <a:gdLst/>
              <a:ahLst/>
              <a:cxnLst/>
              <a:rect r="r" b="b" t="t" l="l"/>
              <a:pathLst>
                <a:path h="1560259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517494"/>
                  </a:lnTo>
                  <a:cubicBezTo>
                    <a:pt x="2400525" y="1528836"/>
                    <a:pt x="2396020" y="1539713"/>
                    <a:pt x="2388000" y="1547733"/>
                  </a:cubicBezTo>
                  <a:cubicBezTo>
                    <a:pt x="2379980" y="1555753"/>
                    <a:pt x="2369102" y="1560259"/>
                    <a:pt x="2357761" y="1560259"/>
                  </a:cubicBezTo>
                  <a:lnTo>
                    <a:pt x="42765" y="1560259"/>
                  </a:lnTo>
                  <a:cubicBezTo>
                    <a:pt x="31423" y="1560259"/>
                    <a:pt x="20545" y="1555753"/>
                    <a:pt x="12525" y="1547733"/>
                  </a:cubicBezTo>
                  <a:cubicBezTo>
                    <a:pt x="4506" y="1539713"/>
                    <a:pt x="0" y="1528836"/>
                    <a:pt x="0" y="1517494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645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Hepatitis A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Chickenpox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Human papillomavirus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Measles virus</a:t>
              </a:r>
            </a:p>
            <a:p>
              <a:pPr>
                <a:lnSpc>
                  <a:spcPts val="419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95714" y="10140063"/>
            <a:ext cx="7168573" cy="337121"/>
            <a:chOff x="0" y="0"/>
            <a:chExt cx="2569055" cy="12081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569055" cy="120817"/>
            </a:xfrm>
            <a:custGeom>
              <a:avLst/>
              <a:gdLst/>
              <a:ahLst/>
              <a:cxnLst/>
              <a:rect r="r" b="b" t="t" l="l"/>
              <a:pathLst>
                <a:path h="120817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120817"/>
                  </a:lnTo>
                  <a:lnTo>
                    <a:pt x="0" y="120817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2569055" cy="1493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-173505" y="10477184"/>
            <a:ext cx="7733505" cy="214816"/>
            <a:chOff x="0" y="0"/>
            <a:chExt cx="2771514" cy="7698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771514" cy="76985"/>
            </a:xfrm>
            <a:custGeom>
              <a:avLst/>
              <a:gdLst/>
              <a:ahLst/>
              <a:cxnLst/>
              <a:rect r="r" b="b" t="t" l="l"/>
              <a:pathLst>
                <a:path h="76985" w="2771514">
                  <a:moveTo>
                    <a:pt x="0" y="0"/>
                  </a:moveTo>
                  <a:lnTo>
                    <a:pt x="2771514" y="0"/>
                  </a:lnTo>
                  <a:lnTo>
                    <a:pt x="2771514" y="76985"/>
                  </a:lnTo>
                  <a:lnTo>
                    <a:pt x="0" y="7698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2771514" cy="105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443217" y="10140063"/>
            <a:ext cx="6698316" cy="168560"/>
            <a:chOff x="0" y="0"/>
            <a:chExt cx="2400525" cy="6040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00525" cy="60408"/>
            </a:xfrm>
            <a:custGeom>
              <a:avLst/>
              <a:gdLst/>
              <a:ahLst/>
              <a:cxnLst/>
              <a:rect r="r" b="b" t="t" l="l"/>
              <a:pathLst>
                <a:path h="60408" w="2400525">
                  <a:moveTo>
                    <a:pt x="0" y="0"/>
                  </a:moveTo>
                  <a:lnTo>
                    <a:pt x="2400525" y="0"/>
                  </a:lnTo>
                  <a:lnTo>
                    <a:pt x="2400525" y="60408"/>
                  </a:lnTo>
                  <a:lnTo>
                    <a:pt x="0" y="60408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2400525" cy="889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Antiserum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4353674"/>
            <a:chOff x="0" y="0"/>
            <a:chExt cx="2400525" cy="156025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560259"/>
            </a:xfrm>
            <a:custGeom>
              <a:avLst/>
              <a:gdLst/>
              <a:ahLst/>
              <a:cxnLst/>
              <a:rect r="r" b="b" t="t" l="l"/>
              <a:pathLst>
                <a:path h="1560259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517494"/>
                  </a:lnTo>
                  <a:cubicBezTo>
                    <a:pt x="2400525" y="1528836"/>
                    <a:pt x="2396020" y="1539713"/>
                    <a:pt x="2388000" y="1547733"/>
                  </a:cubicBezTo>
                  <a:cubicBezTo>
                    <a:pt x="2379980" y="1555753"/>
                    <a:pt x="2369102" y="1560259"/>
                    <a:pt x="2357761" y="1560259"/>
                  </a:cubicBezTo>
                  <a:lnTo>
                    <a:pt x="42765" y="1560259"/>
                  </a:lnTo>
                  <a:cubicBezTo>
                    <a:pt x="31423" y="1560259"/>
                    <a:pt x="20545" y="1555753"/>
                    <a:pt x="12525" y="1547733"/>
                  </a:cubicBezTo>
                  <a:cubicBezTo>
                    <a:pt x="4506" y="1539713"/>
                    <a:pt x="0" y="1528836"/>
                    <a:pt x="0" y="1517494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645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Hepatitis A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Chickenpox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Human papillomavirus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Measles virus</a:t>
              </a:r>
            </a:p>
            <a:p>
              <a:pPr>
                <a:lnSpc>
                  <a:spcPts val="419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95714" y="10140063"/>
            <a:ext cx="7168573" cy="337121"/>
            <a:chOff x="0" y="0"/>
            <a:chExt cx="2569055" cy="12081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569055" cy="120817"/>
            </a:xfrm>
            <a:custGeom>
              <a:avLst/>
              <a:gdLst/>
              <a:ahLst/>
              <a:cxnLst/>
              <a:rect r="r" b="b" t="t" l="l"/>
              <a:pathLst>
                <a:path h="120817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120817"/>
                  </a:lnTo>
                  <a:lnTo>
                    <a:pt x="0" y="120817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2569055" cy="1493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-173505" y="10477184"/>
            <a:ext cx="7733505" cy="214816"/>
            <a:chOff x="0" y="0"/>
            <a:chExt cx="2771514" cy="7698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771514" cy="76985"/>
            </a:xfrm>
            <a:custGeom>
              <a:avLst/>
              <a:gdLst/>
              <a:ahLst/>
              <a:cxnLst/>
              <a:rect r="r" b="b" t="t" l="l"/>
              <a:pathLst>
                <a:path h="76985" w="2771514">
                  <a:moveTo>
                    <a:pt x="0" y="0"/>
                  </a:moveTo>
                  <a:lnTo>
                    <a:pt x="2771514" y="0"/>
                  </a:lnTo>
                  <a:lnTo>
                    <a:pt x="2771514" y="76985"/>
                  </a:lnTo>
                  <a:lnTo>
                    <a:pt x="0" y="7698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2771514" cy="105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443217" y="10140063"/>
            <a:ext cx="6698316" cy="168560"/>
            <a:chOff x="0" y="0"/>
            <a:chExt cx="2400525" cy="6040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00525" cy="60408"/>
            </a:xfrm>
            <a:custGeom>
              <a:avLst/>
              <a:gdLst/>
              <a:ahLst/>
              <a:cxnLst/>
              <a:rect r="r" b="b" t="t" l="l"/>
              <a:pathLst>
                <a:path h="60408" w="2400525">
                  <a:moveTo>
                    <a:pt x="0" y="0"/>
                  </a:moveTo>
                  <a:lnTo>
                    <a:pt x="2400525" y="0"/>
                  </a:lnTo>
                  <a:lnTo>
                    <a:pt x="2400525" y="60408"/>
                  </a:lnTo>
                  <a:lnTo>
                    <a:pt x="0" y="60408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2400525" cy="889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Vaccines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626914"/>
            <a:chOff x="0" y="0"/>
            <a:chExt cx="2400525" cy="129980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299804"/>
            </a:xfrm>
            <a:custGeom>
              <a:avLst/>
              <a:gdLst/>
              <a:ahLst/>
              <a:cxnLst/>
              <a:rect r="r" b="b" t="t" l="l"/>
              <a:pathLst>
                <a:path h="1299804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257040"/>
                  </a:lnTo>
                  <a:cubicBezTo>
                    <a:pt x="2400525" y="1268381"/>
                    <a:pt x="2396020" y="1279259"/>
                    <a:pt x="2388000" y="1287279"/>
                  </a:cubicBezTo>
                  <a:cubicBezTo>
                    <a:pt x="2379980" y="1295299"/>
                    <a:pt x="2369102" y="1299804"/>
                    <a:pt x="2357761" y="1299804"/>
                  </a:cubicBezTo>
                  <a:lnTo>
                    <a:pt x="42765" y="1299804"/>
                  </a:lnTo>
                  <a:cubicBezTo>
                    <a:pt x="31423" y="1299804"/>
                    <a:pt x="20545" y="1295299"/>
                    <a:pt x="12525" y="1287279"/>
                  </a:cubicBezTo>
                  <a:cubicBezTo>
                    <a:pt x="4506" y="1279259"/>
                    <a:pt x="0" y="1268381"/>
                    <a:pt x="0" y="125704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3855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Effectiveness: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Polio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Mumps virus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Staphylococcus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Streptococcus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1D0E80F40FC40A0AC5446D3E68E4C" ma:contentTypeVersion="18" ma:contentTypeDescription="Create a new document." ma:contentTypeScope="" ma:versionID="4afd713d915b64e70ac4f123b7419c20">
  <xsd:schema xmlns:xsd="http://www.w3.org/2001/XMLSchema" xmlns:xs="http://www.w3.org/2001/XMLSchema" xmlns:p="http://schemas.microsoft.com/office/2006/metadata/properties" xmlns:ns2="b52a108e-5039-4255-9b08-41efa128c942" xmlns:ns3="f3050677-c956-48d1-88f1-1e5f36ffa1d3" targetNamespace="http://schemas.microsoft.com/office/2006/metadata/properties" ma:root="true" ma:fieldsID="a06df7e705a3f35faa2a06a844f03163" ns2:_="" ns3:_="">
    <xsd:import namespace="b52a108e-5039-4255-9b08-41efa128c942"/>
    <xsd:import namespace="f3050677-c956-48d1-88f1-1e5f36ffa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a108e-5039-4255-9b08-41efa128c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606419-4bd4-4dd8-8f0f-b14ca5322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0677-c956-48d1-88f1-1e5f36ffa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2554a29-e0a6-470a-b571-f2607765b0e7}" ma:internalName="TaxCatchAll" ma:showField="CatchAllData" ma:web="f3050677-c956-48d1-88f1-1e5f36ffa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2a108e-5039-4255-9b08-41efa128c942">
      <Terms xmlns="http://schemas.microsoft.com/office/infopath/2007/PartnerControls"/>
    </lcf76f155ced4ddcb4097134ff3c332f>
    <TaxCatchAll xmlns="f3050677-c956-48d1-88f1-1e5f36ffa1d3" xsi:nil="true"/>
  </documentManagement>
</p:properties>
</file>

<file path=customXml/itemProps1.xml><?xml version="1.0" encoding="utf-8"?>
<ds:datastoreItem xmlns:ds="http://schemas.openxmlformats.org/officeDocument/2006/customXml" ds:itemID="{070080BA-9465-4E1D-A7FB-3D235EC49688}"/>
</file>

<file path=customXml/itemProps2.xml><?xml version="1.0" encoding="utf-8"?>
<ds:datastoreItem xmlns:ds="http://schemas.openxmlformats.org/officeDocument/2006/customXml" ds:itemID="{144A9263-C43F-4A5C-9042-C4D7750AD608}"/>
</file>

<file path=customXml/itemProps3.xml><?xml version="1.0" encoding="utf-8"?>
<ds:datastoreItem xmlns:ds="http://schemas.openxmlformats.org/officeDocument/2006/customXml" ds:itemID="{A349F01C-74EA-4B69-BFF4-0CC20AD6D5A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Vaccines and Antiserum</dc:title>
  <cp:revision>1</cp:revision>
  <dcterms:created xsi:type="dcterms:W3CDTF">2006-08-16T00:00:00Z</dcterms:created>
  <dcterms:modified xsi:type="dcterms:W3CDTF">2011-08-01T06:04:30Z</dcterms:modified>
  <dc:identifier>DAGAtVP_7Z8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0x0101001FA1D0E80F40FC40A0AC5446D3E68E4C</vt:lpwstr>
  </property>
</Properties>
</file>