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7556500" cy="10693400"/>
  <p:notesSz cx="6858000" cy="9144000"/>
  <p:embeddedFontLst>
    <p:embeddedFont>
      <p:font typeface="AC Soft Icecream" panose="02000603000000000000" pitchFamily="2" charset="0"/>
      <p:regular r:id="rId10"/>
    </p:embeddedFont>
    <p:embeddedFont>
      <p:font typeface="Noto Sans Bold" panose="020B0802040504020204" pitchFamily="34" charset="0"/>
      <p:regular r:id="rId11"/>
      <p:bold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68" autoAdjust="0"/>
    <p:restoredTop sz="94595" autoAdjust="0"/>
  </p:normalViewPr>
  <p:slideViewPr>
    <p:cSldViewPr>
      <p:cViewPr varScale="1">
        <p:scale>
          <a:sx n="115" d="100"/>
          <a:sy n="115" d="100"/>
        </p:scale>
        <p:origin x="1352" y="3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1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1970912"/>
            <a:chOff x="0" y="0"/>
            <a:chExt cx="2400525" cy="70633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706330"/>
            </a:xfrm>
            <a:custGeom>
              <a:avLst/>
              <a:gdLst/>
              <a:ahLst/>
              <a:cxnLst/>
              <a:rect l="l" t="t" r="r" b="b"/>
              <a:pathLst>
                <a:path w="2400525" h="70633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661254"/>
                  </a:lnTo>
                  <a:cubicBezTo>
                    <a:pt x="2400525" y="673209"/>
                    <a:pt x="2395776" y="684674"/>
                    <a:pt x="2387323" y="693128"/>
                  </a:cubicBezTo>
                  <a:cubicBezTo>
                    <a:pt x="2378869" y="701581"/>
                    <a:pt x="2367404" y="706330"/>
                    <a:pt x="2355449" y="706330"/>
                  </a:cubicBezTo>
                  <a:lnTo>
                    <a:pt x="45076" y="706330"/>
                  </a:lnTo>
                  <a:cubicBezTo>
                    <a:pt x="20181" y="706330"/>
                    <a:pt x="0" y="686149"/>
                    <a:pt x="0" y="66125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23825"/>
              <a:ext cx="2400525" cy="830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880"/>
                </a:lnSpc>
              </a:pPr>
              <a:r>
                <a:rPr lang="en-US" sz="4200" dirty="0" err="1">
                  <a:solidFill>
                    <a:srgbClr val="000000"/>
                  </a:solidFill>
                  <a:latin typeface="AC Soft Icecream"/>
                </a:rPr>
                <a:t>Antimykotikum</a:t>
              </a:r>
              <a:endParaRPr lang="en-US" sz="42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26521" y="2230182"/>
            <a:ext cx="5977479" cy="3707098"/>
            <a:chOff x="0" y="0"/>
            <a:chExt cx="1260114" cy="78149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60114" cy="781494"/>
            </a:xfrm>
            <a:custGeom>
              <a:avLst/>
              <a:gdLst/>
              <a:ahLst/>
              <a:cxnLst/>
              <a:rect l="l" t="t" r="r" b="b"/>
              <a:pathLst>
                <a:path w="1260114" h="781494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736163"/>
                  </a:lnTo>
                  <a:cubicBezTo>
                    <a:pt x="1260114" y="761199"/>
                    <a:pt x="1239818" y="781494"/>
                    <a:pt x="1214783" y="781494"/>
                  </a:cubicBezTo>
                  <a:lnTo>
                    <a:pt x="45331" y="781494"/>
                  </a:lnTo>
                  <a:cubicBezTo>
                    <a:pt x="20296" y="781494"/>
                    <a:pt x="0" y="761199"/>
                    <a:pt x="0" y="736163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blipFill>
              <a:blip r:embed="rId2"/>
              <a:stretch>
                <a:fillRect t="-55541" b="-55541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14958"/>
            <a:ext cx="6698316" cy="1286365"/>
            <a:chOff x="0" y="0"/>
            <a:chExt cx="2317663" cy="44509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317663" cy="445091"/>
            </a:xfrm>
            <a:custGeom>
              <a:avLst/>
              <a:gdLst/>
              <a:ahLst/>
              <a:cxnLst/>
              <a:rect l="l" t="t" r="r" b="b"/>
              <a:pathLst>
                <a:path w="2317663" h="445091">
                  <a:moveTo>
                    <a:pt x="26583" y="0"/>
                  </a:moveTo>
                  <a:lnTo>
                    <a:pt x="2291079" y="0"/>
                  </a:lnTo>
                  <a:cubicBezTo>
                    <a:pt x="2305761" y="0"/>
                    <a:pt x="2317663" y="11902"/>
                    <a:pt x="2317663" y="26583"/>
                  </a:cubicBezTo>
                  <a:lnTo>
                    <a:pt x="2317663" y="418508"/>
                  </a:lnTo>
                  <a:cubicBezTo>
                    <a:pt x="2317663" y="425558"/>
                    <a:pt x="2314862" y="432320"/>
                    <a:pt x="2309877" y="437305"/>
                  </a:cubicBezTo>
                  <a:cubicBezTo>
                    <a:pt x="2304891" y="442290"/>
                    <a:pt x="2298130" y="445091"/>
                    <a:pt x="2291079" y="445091"/>
                  </a:cubicBezTo>
                  <a:lnTo>
                    <a:pt x="26583" y="445091"/>
                  </a:lnTo>
                  <a:cubicBezTo>
                    <a:pt x="19533" y="445091"/>
                    <a:pt x="12771" y="442290"/>
                    <a:pt x="7786" y="437305"/>
                  </a:cubicBezTo>
                  <a:cubicBezTo>
                    <a:pt x="2801" y="432320"/>
                    <a:pt x="0" y="425558"/>
                    <a:pt x="0" y="418508"/>
                  </a:cubicBezTo>
                  <a:lnTo>
                    <a:pt x="0" y="26583"/>
                  </a:lnTo>
                  <a:cubicBezTo>
                    <a:pt x="0" y="19533"/>
                    <a:pt x="2801" y="12771"/>
                    <a:pt x="7786" y="7786"/>
                  </a:cubicBezTo>
                  <a:cubicBezTo>
                    <a:pt x="12771" y="2801"/>
                    <a:pt x="19533" y="0"/>
                    <a:pt x="26583" y="0"/>
                  </a:cubicBezTo>
                  <a:close/>
                </a:path>
              </a:pathLst>
            </a:custGeom>
            <a:solidFill>
              <a:srgbClr val="D9D9D9"/>
            </a:solidFill>
            <a:ln w="104775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0"/>
              <a:ext cx="2317663" cy="4450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26521" y="6612464"/>
            <a:ext cx="1062721" cy="1062721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757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054983" y="6626780"/>
            <a:ext cx="1062721" cy="1062721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283446" y="6626780"/>
            <a:ext cx="1062721" cy="1062721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520647" y="6612464"/>
            <a:ext cx="1062721" cy="1062721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749109" y="6626780"/>
            <a:ext cx="1062721" cy="1062721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31" name="Group 31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32" name="Freeform 32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33" name="TextBox 33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Antimykotika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bekämpfen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Pilze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  Sie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sind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wirkunsglos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bei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Viren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oder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Bakterien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</a:t>
              </a:r>
            </a:p>
          </p:txBody>
        </p:sp>
      </p:grpSp>
      <p:sp>
        <p:nvSpPr>
          <p:cNvPr id="34" name="TextBox 34"/>
          <p:cNvSpPr txBox="1"/>
          <p:nvPr/>
        </p:nvSpPr>
        <p:spPr>
          <a:xfrm>
            <a:off x="1104738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1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333200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2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3566032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3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4798864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4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6027326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5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2393394" y="5908959"/>
            <a:ext cx="2761777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72"/>
              </a:lnSpc>
            </a:pPr>
            <a:r>
              <a:rPr lang="en-US" sz="3480" dirty="0" err="1">
                <a:solidFill>
                  <a:srgbClr val="FFFFFF"/>
                </a:solidFill>
                <a:latin typeface="AC Soft Icecream"/>
              </a:rPr>
              <a:t>Wirksamkeit</a:t>
            </a:r>
            <a:endParaRPr lang="en-US" sz="3480" dirty="0">
              <a:solidFill>
                <a:srgbClr val="FFFFFF"/>
              </a:solidFill>
              <a:latin typeface="AC Soft Icecrea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1970912"/>
            <a:chOff x="0" y="0"/>
            <a:chExt cx="2400525" cy="70633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706330"/>
            </a:xfrm>
            <a:custGeom>
              <a:avLst/>
              <a:gdLst/>
              <a:ahLst/>
              <a:cxnLst/>
              <a:rect l="l" t="t" r="r" b="b"/>
              <a:pathLst>
                <a:path w="2400525" h="70633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661254"/>
                  </a:lnTo>
                  <a:cubicBezTo>
                    <a:pt x="2400525" y="673209"/>
                    <a:pt x="2395776" y="684674"/>
                    <a:pt x="2387323" y="693128"/>
                  </a:cubicBezTo>
                  <a:cubicBezTo>
                    <a:pt x="2378869" y="701581"/>
                    <a:pt x="2367404" y="706330"/>
                    <a:pt x="2355449" y="706330"/>
                  </a:cubicBezTo>
                  <a:lnTo>
                    <a:pt x="45076" y="706330"/>
                  </a:lnTo>
                  <a:cubicBezTo>
                    <a:pt x="20181" y="706330"/>
                    <a:pt x="0" y="686149"/>
                    <a:pt x="0" y="66125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23825"/>
              <a:ext cx="2400525" cy="830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880"/>
                </a:lnSpc>
              </a:pPr>
              <a:r>
                <a:rPr lang="en-US" sz="4200" dirty="0" err="1">
                  <a:solidFill>
                    <a:srgbClr val="000000"/>
                  </a:solidFill>
                  <a:latin typeface="AC Soft Icecream"/>
                </a:rPr>
                <a:t>Antimykotikum</a:t>
              </a:r>
              <a:endParaRPr lang="en-US" sz="42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26521" y="2230182"/>
            <a:ext cx="5977479" cy="3707098"/>
            <a:chOff x="0" y="0"/>
            <a:chExt cx="1260114" cy="78149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60114" cy="781494"/>
            </a:xfrm>
            <a:custGeom>
              <a:avLst/>
              <a:gdLst/>
              <a:ahLst/>
              <a:cxnLst/>
              <a:rect l="l" t="t" r="r" b="b"/>
              <a:pathLst>
                <a:path w="1260114" h="781494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736163"/>
                  </a:lnTo>
                  <a:cubicBezTo>
                    <a:pt x="1260114" y="761199"/>
                    <a:pt x="1239818" y="781494"/>
                    <a:pt x="1214783" y="781494"/>
                  </a:cubicBezTo>
                  <a:lnTo>
                    <a:pt x="45331" y="781494"/>
                  </a:lnTo>
                  <a:cubicBezTo>
                    <a:pt x="20296" y="781494"/>
                    <a:pt x="0" y="761199"/>
                    <a:pt x="0" y="736163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blipFill>
              <a:blip r:embed="rId2"/>
              <a:stretch>
                <a:fillRect t="-55541" b="-55541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14958"/>
            <a:ext cx="6698316" cy="1286365"/>
            <a:chOff x="0" y="0"/>
            <a:chExt cx="2317663" cy="44509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317663" cy="445091"/>
            </a:xfrm>
            <a:custGeom>
              <a:avLst/>
              <a:gdLst/>
              <a:ahLst/>
              <a:cxnLst/>
              <a:rect l="l" t="t" r="r" b="b"/>
              <a:pathLst>
                <a:path w="2317663" h="445091">
                  <a:moveTo>
                    <a:pt x="26583" y="0"/>
                  </a:moveTo>
                  <a:lnTo>
                    <a:pt x="2291079" y="0"/>
                  </a:lnTo>
                  <a:cubicBezTo>
                    <a:pt x="2305761" y="0"/>
                    <a:pt x="2317663" y="11902"/>
                    <a:pt x="2317663" y="26583"/>
                  </a:cubicBezTo>
                  <a:lnTo>
                    <a:pt x="2317663" y="418508"/>
                  </a:lnTo>
                  <a:cubicBezTo>
                    <a:pt x="2317663" y="425558"/>
                    <a:pt x="2314862" y="432320"/>
                    <a:pt x="2309877" y="437305"/>
                  </a:cubicBezTo>
                  <a:cubicBezTo>
                    <a:pt x="2304891" y="442290"/>
                    <a:pt x="2298130" y="445091"/>
                    <a:pt x="2291079" y="445091"/>
                  </a:cubicBezTo>
                  <a:lnTo>
                    <a:pt x="26583" y="445091"/>
                  </a:lnTo>
                  <a:cubicBezTo>
                    <a:pt x="19533" y="445091"/>
                    <a:pt x="12771" y="442290"/>
                    <a:pt x="7786" y="437305"/>
                  </a:cubicBezTo>
                  <a:cubicBezTo>
                    <a:pt x="2801" y="432320"/>
                    <a:pt x="0" y="425558"/>
                    <a:pt x="0" y="418508"/>
                  </a:cubicBezTo>
                  <a:lnTo>
                    <a:pt x="0" y="26583"/>
                  </a:lnTo>
                  <a:cubicBezTo>
                    <a:pt x="0" y="19533"/>
                    <a:pt x="2801" y="12771"/>
                    <a:pt x="7786" y="7786"/>
                  </a:cubicBezTo>
                  <a:cubicBezTo>
                    <a:pt x="12771" y="2801"/>
                    <a:pt x="19533" y="0"/>
                    <a:pt x="26583" y="0"/>
                  </a:cubicBezTo>
                  <a:close/>
                </a:path>
              </a:pathLst>
            </a:custGeom>
            <a:solidFill>
              <a:srgbClr val="D9D9D9"/>
            </a:solidFill>
            <a:ln w="104775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0"/>
              <a:ext cx="2317663" cy="4450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26521" y="6612464"/>
            <a:ext cx="1062721" cy="1062721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054983" y="6626780"/>
            <a:ext cx="1062721" cy="1062721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757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283446" y="6626780"/>
            <a:ext cx="1062721" cy="1062721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520647" y="6612464"/>
            <a:ext cx="1062721" cy="1062721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749109" y="6626780"/>
            <a:ext cx="1062721" cy="1062721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31" name="Group 31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32" name="Freeform 32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33" name="TextBox 33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Antimykotika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bekämpfen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Pilze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  Sie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sind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wirkunsglos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bei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Viren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oder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Bakterien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</a:t>
              </a:r>
            </a:p>
          </p:txBody>
        </p:sp>
      </p:grpSp>
      <p:sp>
        <p:nvSpPr>
          <p:cNvPr id="34" name="TextBox 34"/>
          <p:cNvSpPr txBox="1"/>
          <p:nvPr/>
        </p:nvSpPr>
        <p:spPr>
          <a:xfrm>
            <a:off x="1104738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1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333200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2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3566032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3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4798864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4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6027326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5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2393394" y="5908959"/>
            <a:ext cx="2761777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72"/>
              </a:lnSpc>
            </a:pPr>
            <a:r>
              <a:rPr lang="en-US" sz="3480" dirty="0" err="1">
                <a:solidFill>
                  <a:srgbClr val="FFFFFF"/>
                </a:solidFill>
                <a:latin typeface="AC Soft Icecream"/>
              </a:rPr>
              <a:t>Wirksamkeit</a:t>
            </a:r>
            <a:endParaRPr lang="en-US" sz="3480" dirty="0">
              <a:solidFill>
                <a:srgbClr val="FFFFFF"/>
              </a:solidFill>
              <a:latin typeface="AC Soft Icecream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1970912"/>
            <a:chOff x="0" y="0"/>
            <a:chExt cx="2400525" cy="70633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706330"/>
            </a:xfrm>
            <a:custGeom>
              <a:avLst/>
              <a:gdLst/>
              <a:ahLst/>
              <a:cxnLst/>
              <a:rect l="l" t="t" r="r" b="b"/>
              <a:pathLst>
                <a:path w="2400525" h="70633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661254"/>
                  </a:lnTo>
                  <a:cubicBezTo>
                    <a:pt x="2400525" y="673209"/>
                    <a:pt x="2395776" y="684674"/>
                    <a:pt x="2387323" y="693128"/>
                  </a:cubicBezTo>
                  <a:cubicBezTo>
                    <a:pt x="2378869" y="701581"/>
                    <a:pt x="2367404" y="706330"/>
                    <a:pt x="2355449" y="706330"/>
                  </a:cubicBezTo>
                  <a:lnTo>
                    <a:pt x="45076" y="706330"/>
                  </a:lnTo>
                  <a:cubicBezTo>
                    <a:pt x="20181" y="706330"/>
                    <a:pt x="0" y="686149"/>
                    <a:pt x="0" y="66125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23825"/>
              <a:ext cx="2400525" cy="830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880"/>
                </a:lnSpc>
              </a:pPr>
              <a:r>
                <a:rPr lang="en-US" sz="4200" dirty="0" err="1">
                  <a:solidFill>
                    <a:srgbClr val="000000"/>
                  </a:solidFill>
                  <a:latin typeface="AC Soft Icecream"/>
                </a:rPr>
                <a:t>Antimykotikum</a:t>
              </a:r>
              <a:endParaRPr lang="en-US" sz="42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26521" y="2230182"/>
            <a:ext cx="5977479" cy="3707098"/>
            <a:chOff x="0" y="0"/>
            <a:chExt cx="1260114" cy="78149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60114" cy="781494"/>
            </a:xfrm>
            <a:custGeom>
              <a:avLst/>
              <a:gdLst/>
              <a:ahLst/>
              <a:cxnLst/>
              <a:rect l="l" t="t" r="r" b="b"/>
              <a:pathLst>
                <a:path w="1260114" h="781494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736163"/>
                  </a:lnTo>
                  <a:cubicBezTo>
                    <a:pt x="1260114" y="761199"/>
                    <a:pt x="1239818" y="781494"/>
                    <a:pt x="1214783" y="781494"/>
                  </a:cubicBezTo>
                  <a:lnTo>
                    <a:pt x="45331" y="781494"/>
                  </a:lnTo>
                  <a:cubicBezTo>
                    <a:pt x="20296" y="781494"/>
                    <a:pt x="0" y="761199"/>
                    <a:pt x="0" y="736163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blipFill>
              <a:blip r:embed="rId2"/>
              <a:stretch>
                <a:fillRect t="-55541" b="-55541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14958"/>
            <a:ext cx="6698316" cy="1286365"/>
            <a:chOff x="0" y="0"/>
            <a:chExt cx="2317663" cy="44509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317663" cy="445091"/>
            </a:xfrm>
            <a:custGeom>
              <a:avLst/>
              <a:gdLst/>
              <a:ahLst/>
              <a:cxnLst/>
              <a:rect l="l" t="t" r="r" b="b"/>
              <a:pathLst>
                <a:path w="2317663" h="445091">
                  <a:moveTo>
                    <a:pt x="26583" y="0"/>
                  </a:moveTo>
                  <a:lnTo>
                    <a:pt x="2291079" y="0"/>
                  </a:lnTo>
                  <a:cubicBezTo>
                    <a:pt x="2305761" y="0"/>
                    <a:pt x="2317663" y="11902"/>
                    <a:pt x="2317663" y="26583"/>
                  </a:cubicBezTo>
                  <a:lnTo>
                    <a:pt x="2317663" y="418508"/>
                  </a:lnTo>
                  <a:cubicBezTo>
                    <a:pt x="2317663" y="425558"/>
                    <a:pt x="2314862" y="432320"/>
                    <a:pt x="2309877" y="437305"/>
                  </a:cubicBezTo>
                  <a:cubicBezTo>
                    <a:pt x="2304891" y="442290"/>
                    <a:pt x="2298130" y="445091"/>
                    <a:pt x="2291079" y="445091"/>
                  </a:cubicBezTo>
                  <a:lnTo>
                    <a:pt x="26583" y="445091"/>
                  </a:lnTo>
                  <a:cubicBezTo>
                    <a:pt x="19533" y="445091"/>
                    <a:pt x="12771" y="442290"/>
                    <a:pt x="7786" y="437305"/>
                  </a:cubicBezTo>
                  <a:cubicBezTo>
                    <a:pt x="2801" y="432320"/>
                    <a:pt x="0" y="425558"/>
                    <a:pt x="0" y="418508"/>
                  </a:cubicBezTo>
                  <a:lnTo>
                    <a:pt x="0" y="26583"/>
                  </a:lnTo>
                  <a:cubicBezTo>
                    <a:pt x="0" y="19533"/>
                    <a:pt x="2801" y="12771"/>
                    <a:pt x="7786" y="7786"/>
                  </a:cubicBezTo>
                  <a:cubicBezTo>
                    <a:pt x="12771" y="2801"/>
                    <a:pt x="19533" y="0"/>
                    <a:pt x="26583" y="0"/>
                  </a:cubicBezTo>
                  <a:close/>
                </a:path>
              </a:pathLst>
            </a:custGeom>
            <a:solidFill>
              <a:srgbClr val="D9D9D9"/>
            </a:solidFill>
            <a:ln w="104775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0"/>
              <a:ext cx="2317663" cy="4450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26521" y="6612464"/>
            <a:ext cx="1062721" cy="1062721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054983" y="6626780"/>
            <a:ext cx="1062721" cy="1062721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283446" y="6626780"/>
            <a:ext cx="1062721" cy="1062721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757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520647" y="6612464"/>
            <a:ext cx="1062721" cy="1062721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749109" y="6626780"/>
            <a:ext cx="1062721" cy="1062721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31" name="Group 31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32" name="Freeform 32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33" name="TextBox 33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Antimykotika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bekämpfen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Pilze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  Sie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sind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wirkunsglos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bei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Viren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oder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Bakterien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</a:t>
              </a:r>
            </a:p>
          </p:txBody>
        </p:sp>
      </p:grpSp>
      <p:sp>
        <p:nvSpPr>
          <p:cNvPr id="34" name="TextBox 34"/>
          <p:cNvSpPr txBox="1"/>
          <p:nvPr/>
        </p:nvSpPr>
        <p:spPr>
          <a:xfrm>
            <a:off x="1104738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1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333200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2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3566032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3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4798864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4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6027326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5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2393394" y="5908959"/>
            <a:ext cx="2761777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72"/>
              </a:lnSpc>
            </a:pPr>
            <a:r>
              <a:rPr lang="en-US" sz="3480" dirty="0" err="1">
                <a:solidFill>
                  <a:srgbClr val="FFFFFF"/>
                </a:solidFill>
                <a:latin typeface="AC Soft Icecream"/>
              </a:rPr>
              <a:t>Wirksamkeit</a:t>
            </a:r>
            <a:endParaRPr lang="en-US" sz="3480" dirty="0">
              <a:solidFill>
                <a:srgbClr val="FFFFFF"/>
              </a:solidFill>
              <a:latin typeface="AC Soft Icecream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1970912"/>
            <a:chOff x="0" y="0"/>
            <a:chExt cx="2400525" cy="70633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706330"/>
            </a:xfrm>
            <a:custGeom>
              <a:avLst/>
              <a:gdLst/>
              <a:ahLst/>
              <a:cxnLst/>
              <a:rect l="l" t="t" r="r" b="b"/>
              <a:pathLst>
                <a:path w="2400525" h="70633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661254"/>
                  </a:lnTo>
                  <a:cubicBezTo>
                    <a:pt x="2400525" y="673209"/>
                    <a:pt x="2395776" y="684674"/>
                    <a:pt x="2387323" y="693128"/>
                  </a:cubicBezTo>
                  <a:cubicBezTo>
                    <a:pt x="2378869" y="701581"/>
                    <a:pt x="2367404" y="706330"/>
                    <a:pt x="2355449" y="706330"/>
                  </a:cubicBezTo>
                  <a:lnTo>
                    <a:pt x="45076" y="706330"/>
                  </a:lnTo>
                  <a:cubicBezTo>
                    <a:pt x="20181" y="706330"/>
                    <a:pt x="0" y="686149"/>
                    <a:pt x="0" y="66125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23825"/>
              <a:ext cx="2400525" cy="830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880"/>
                </a:lnSpc>
              </a:pPr>
              <a:r>
                <a:rPr lang="en-US" sz="4200" dirty="0" err="1">
                  <a:solidFill>
                    <a:srgbClr val="000000"/>
                  </a:solidFill>
                  <a:latin typeface="AC Soft Icecream"/>
                </a:rPr>
                <a:t>Antimykotikum</a:t>
              </a:r>
              <a:endParaRPr lang="en-US" sz="42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26521" y="2230182"/>
            <a:ext cx="5977479" cy="3707098"/>
            <a:chOff x="0" y="0"/>
            <a:chExt cx="1260114" cy="78149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60114" cy="781494"/>
            </a:xfrm>
            <a:custGeom>
              <a:avLst/>
              <a:gdLst/>
              <a:ahLst/>
              <a:cxnLst/>
              <a:rect l="l" t="t" r="r" b="b"/>
              <a:pathLst>
                <a:path w="1260114" h="781494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736163"/>
                  </a:lnTo>
                  <a:cubicBezTo>
                    <a:pt x="1260114" y="761199"/>
                    <a:pt x="1239818" y="781494"/>
                    <a:pt x="1214783" y="781494"/>
                  </a:cubicBezTo>
                  <a:lnTo>
                    <a:pt x="45331" y="781494"/>
                  </a:lnTo>
                  <a:cubicBezTo>
                    <a:pt x="20296" y="781494"/>
                    <a:pt x="0" y="761199"/>
                    <a:pt x="0" y="736163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blipFill>
              <a:blip r:embed="rId2"/>
              <a:stretch>
                <a:fillRect t="-55541" b="-55541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14958"/>
            <a:ext cx="6698316" cy="1286365"/>
            <a:chOff x="0" y="0"/>
            <a:chExt cx="2317663" cy="44509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317663" cy="445091"/>
            </a:xfrm>
            <a:custGeom>
              <a:avLst/>
              <a:gdLst/>
              <a:ahLst/>
              <a:cxnLst/>
              <a:rect l="l" t="t" r="r" b="b"/>
              <a:pathLst>
                <a:path w="2317663" h="445091">
                  <a:moveTo>
                    <a:pt x="26583" y="0"/>
                  </a:moveTo>
                  <a:lnTo>
                    <a:pt x="2291079" y="0"/>
                  </a:lnTo>
                  <a:cubicBezTo>
                    <a:pt x="2305761" y="0"/>
                    <a:pt x="2317663" y="11902"/>
                    <a:pt x="2317663" y="26583"/>
                  </a:cubicBezTo>
                  <a:lnTo>
                    <a:pt x="2317663" y="418508"/>
                  </a:lnTo>
                  <a:cubicBezTo>
                    <a:pt x="2317663" y="425558"/>
                    <a:pt x="2314862" y="432320"/>
                    <a:pt x="2309877" y="437305"/>
                  </a:cubicBezTo>
                  <a:cubicBezTo>
                    <a:pt x="2304891" y="442290"/>
                    <a:pt x="2298130" y="445091"/>
                    <a:pt x="2291079" y="445091"/>
                  </a:cubicBezTo>
                  <a:lnTo>
                    <a:pt x="26583" y="445091"/>
                  </a:lnTo>
                  <a:cubicBezTo>
                    <a:pt x="19533" y="445091"/>
                    <a:pt x="12771" y="442290"/>
                    <a:pt x="7786" y="437305"/>
                  </a:cubicBezTo>
                  <a:cubicBezTo>
                    <a:pt x="2801" y="432320"/>
                    <a:pt x="0" y="425558"/>
                    <a:pt x="0" y="418508"/>
                  </a:cubicBezTo>
                  <a:lnTo>
                    <a:pt x="0" y="26583"/>
                  </a:lnTo>
                  <a:cubicBezTo>
                    <a:pt x="0" y="19533"/>
                    <a:pt x="2801" y="12771"/>
                    <a:pt x="7786" y="7786"/>
                  </a:cubicBezTo>
                  <a:cubicBezTo>
                    <a:pt x="12771" y="2801"/>
                    <a:pt x="19533" y="0"/>
                    <a:pt x="26583" y="0"/>
                  </a:cubicBezTo>
                  <a:close/>
                </a:path>
              </a:pathLst>
            </a:custGeom>
            <a:solidFill>
              <a:srgbClr val="D9D9D9"/>
            </a:solidFill>
            <a:ln w="104775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0"/>
              <a:ext cx="2317663" cy="4450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26521" y="6612464"/>
            <a:ext cx="1062721" cy="1062721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054983" y="6626780"/>
            <a:ext cx="1062721" cy="1062721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283446" y="6626780"/>
            <a:ext cx="1062721" cy="1062721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520647" y="6612464"/>
            <a:ext cx="1062721" cy="1062721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757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749109" y="6626780"/>
            <a:ext cx="1062721" cy="1062721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31" name="Group 31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32" name="Freeform 32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33" name="TextBox 33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Antimykotika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bekämpfen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Pilze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  Sie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sind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wirkunsglos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bei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Viren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oder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Bakterien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</a:t>
              </a:r>
            </a:p>
          </p:txBody>
        </p:sp>
      </p:grpSp>
      <p:sp>
        <p:nvSpPr>
          <p:cNvPr id="34" name="TextBox 34"/>
          <p:cNvSpPr txBox="1"/>
          <p:nvPr/>
        </p:nvSpPr>
        <p:spPr>
          <a:xfrm>
            <a:off x="1104738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1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333200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2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3566032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3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4798864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4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6027326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5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2393394" y="5908959"/>
            <a:ext cx="2761777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72"/>
              </a:lnSpc>
            </a:pPr>
            <a:r>
              <a:rPr lang="en-US" sz="3480" dirty="0" err="1">
                <a:solidFill>
                  <a:srgbClr val="FFFFFF"/>
                </a:solidFill>
                <a:latin typeface="AC Soft Icecream"/>
              </a:rPr>
              <a:t>Wirksamkeit</a:t>
            </a:r>
            <a:endParaRPr lang="en-US" sz="3480" dirty="0">
              <a:solidFill>
                <a:srgbClr val="FFFFFF"/>
              </a:solidFill>
              <a:latin typeface="AC Soft Icecream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-345516"/>
            <a:ext cx="6698316" cy="2316428"/>
            <a:chOff x="0" y="-123825"/>
            <a:chExt cx="2400525" cy="83015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706330"/>
            </a:xfrm>
            <a:custGeom>
              <a:avLst/>
              <a:gdLst/>
              <a:ahLst/>
              <a:cxnLst/>
              <a:rect l="l" t="t" r="r" b="b"/>
              <a:pathLst>
                <a:path w="2400525" h="70633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661254"/>
                  </a:lnTo>
                  <a:cubicBezTo>
                    <a:pt x="2400525" y="673209"/>
                    <a:pt x="2395776" y="684674"/>
                    <a:pt x="2387323" y="693128"/>
                  </a:cubicBezTo>
                  <a:cubicBezTo>
                    <a:pt x="2378869" y="701581"/>
                    <a:pt x="2367404" y="706330"/>
                    <a:pt x="2355449" y="706330"/>
                  </a:cubicBezTo>
                  <a:lnTo>
                    <a:pt x="45076" y="706330"/>
                  </a:lnTo>
                  <a:cubicBezTo>
                    <a:pt x="20181" y="706330"/>
                    <a:pt x="0" y="686149"/>
                    <a:pt x="0" y="66125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23825"/>
              <a:ext cx="2400525" cy="830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880"/>
                </a:lnSpc>
              </a:pPr>
              <a:r>
                <a:rPr lang="en-US" sz="4200" dirty="0" err="1">
                  <a:solidFill>
                    <a:srgbClr val="000000"/>
                  </a:solidFill>
                  <a:latin typeface="AC Soft Icecream"/>
                </a:rPr>
                <a:t>Antimykotikum</a:t>
              </a:r>
              <a:endParaRPr lang="en-US" sz="42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26521" y="2230182"/>
            <a:ext cx="5977479" cy="3707098"/>
            <a:chOff x="0" y="0"/>
            <a:chExt cx="1260114" cy="78149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60114" cy="781494"/>
            </a:xfrm>
            <a:custGeom>
              <a:avLst/>
              <a:gdLst/>
              <a:ahLst/>
              <a:cxnLst/>
              <a:rect l="l" t="t" r="r" b="b"/>
              <a:pathLst>
                <a:path w="1260114" h="781494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736163"/>
                  </a:lnTo>
                  <a:cubicBezTo>
                    <a:pt x="1260114" y="761199"/>
                    <a:pt x="1239818" y="781494"/>
                    <a:pt x="1214783" y="781494"/>
                  </a:cubicBezTo>
                  <a:lnTo>
                    <a:pt x="45331" y="781494"/>
                  </a:lnTo>
                  <a:cubicBezTo>
                    <a:pt x="20296" y="781494"/>
                    <a:pt x="0" y="761199"/>
                    <a:pt x="0" y="736163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blipFill>
              <a:blip r:embed="rId2"/>
              <a:stretch>
                <a:fillRect t="-55541" b="-55541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14958"/>
            <a:ext cx="6698316" cy="1286365"/>
            <a:chOff x="0" y="0"/>
            <a:chExt cx="2317663" cy="44509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317663" cy="445091"/>
            </a:xfrm>
            <a:custGeom>
              <a:avLst/>
              <a:gdLst/>
              <a:ahLst/>
              <a:cxnLst/>
              <a:rect l="l" t="t" r="r" b="b"/>
              <a:pathLst>
                <a:path w="2317663" h="445091">
                  <a:moveTo>
                    <a:pt x="26583" y="0"/>
                  </a:moveTo>
                  <a:lnTo>
                    <a:pt x="2291079" y="0"/>
                  </a:lnTo>
                  <a:cubicBezTo>
                    <a:pt x="2305761" y="0"/>
                    <a:pt x="2317663" y="11902"/>
                    <a:pt x="2317663" y="26583"/>
                  </a:cubicBezTo>
                  <a:lnTo>
                    <a:pt x="2317663" y="418508"/>
                  </a:lnTo>
                  <a:cubicBezTo>
                    <a:pt x="2317663" y="425558"/>
                    <a:pt x="2314862" y="432320"/>
                    <a:pt x="2309877" y="437305"/>
                  </a:cubicBezTo>
                  <a:cubicBezTo>
                    <a:pt x="2304891" y="442290"/>
                    <a:pt x="2298130" y="445091"/>
                    <a:pt x="2291079" y="445091"/>
                  </a:cubicBezTo>
                  <a:lnTo>
                    <a:pt x="26583" y="445091"/>
                  </a:lnTo>
                  <a:cubicBezTo>
                    <a:pt x="19533" y="445091"/>
                    <a:pt x="12771" y="442290"/>
                    <a:pt x="7786" y="437305"/>
                  </a:cubicBezTo>
                  <a:cubicBezTo>
                    <a:pt x="2801" y="432320"/>
                    <a:pt x="0" y="425558"/>
                    <a:pt x="0" y="418508"/>
                  </a:cubicBezTo>
                  <a:lnTo>
                    <a:pt x="0" y="26583"/>
                  </a:lnTo>
                  <a:cubicBezTo>
                    <a:pt x="0" y="19533"/>
                    <a:pt x="2801" y="12771"/>
                    <a:pt x="7786" y="7786"/>
                  </a:cubicBezTo>
                  <a:cubicBezTo>
                    <a:pt x="12771" y="2801"/>
                    <a:pt x="19533" y="0"/>
                    <a:pt x="26583" y="0"/>
                  </a:cubicBezTo>
                  <a:close/>
                </a:path>
              </a:pathLst>
            </a:custGeom>
            <a:solidFill>
              <a:srgbClr val="D9D9D9"/>
            </a:solidFill>
            <a:ln w="104775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0"/>
              <a:ext cx="2317663" cy="4450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26521" y="6612464"/>
            <a:ext cx="1062721" cy="1062721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054983" y="6626780"/>
            <a:ext cx="1062721" cy="1062721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283446" y="6626780"/>
            <a:ext cx="1062721" cy="1062721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520647" y="6612464"/>
            <a:ext cx="1062721" cy="1062721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749109" y="6626780"/>
            <a:ext cx="1062721" cy="1062721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757"/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31" name="Group 31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32" name="Freeform 32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33" name="TextBox 33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Antimykotika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bekämpfen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Pilze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  Sie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sind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wirkunsglos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bei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Viren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oder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Bakterien</a:t>
              </a:r>
              <a:r>
                <a:rPr lang="en-US" sz="2999">
                  <a:solidFill>
                    <a:srgbClr val="000000"/>
                  </a:solidFill>
                  <a:latin typeface="AC Soft Icecream"/>
                </a:rPr>
                <a:t>.</a:t>
              </a:r>
              <a:endParaRPr lang="en-US" sz="2999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sp>
        <p:nvSpPr>
          <p:cNvPr id="34" name="TextBox 34"/>
          <p:cNvSpPr txBox="1"/>
          <p:nvPr/>
        </p:nvSpPr>
        <p:spPr>
          <a:xfrm>
            <a:off x="1104738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1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2333200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2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3566032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3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4798864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4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6027326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5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2393394" y="5908959"/>
            <a:ext cx="2761777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72"/>
              </a:lnSpc>
            </a:pPr>
            <a:r>
              <a:rPr lang="en-US" sz="3480" dirty="0" err="1">
                <a:solidFill>
                  <a:srgbClr val="FFFFFF"/>
                </a:solidFill>
                <a:latin typeface="AC Soft Icecream"/>
              </a:rPr>
              <a:t>Wirksamkeit</a:t>
            </a:r>
            <a:endParaRPr lang="en-US" sz="3480" dirty="0">
              <a:solidFill>
                <a:srgbClr val="FFFFFF"/>
              </a:solidFill>
              <a:latin typeface="AC Soft Icecrea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FA1D0E80F40FC40A0AC5446D3E68E4C" ma:contentTypeVersion="18" ma:contentTypeDescription="Ein neues Dokument erstellen." ma:contentTypeScope="" ma:versionID="2204550c97607469936ec7e81792196f">
  <xsd:schema xmlns:xsd="http://www.w3.org/2001/XMLSchema" xmlns:xs="http://www.w3.org/2001/XMLSchema" xmlns:p="http://schemas.microsoft.com/office/2006/metadata/properties" xmlns:ns2="b52a108e-5039-4255-9b08-41efa128c942" xmlns:ns3="f3050677-c956-48d1-88f1-1e5f36ffa1d3" targetNamespace="http://schemas.microsoft.com/office/2006/metadata/properties" ma:root="true" ma:fieldsID="a7dfba574590a0fe82b44716dd6e7ae9" ns2:_="" ns3:_="">
    <xsd:import namespace="b52a108e-5039-4255-9b08-41efa128c942"/>
    <xsd:import namespace="f3050677-c956-48d1-88f1-1e5f36ffa1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2a108e-5039-4255-9b08-41efa128c9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3d606419-4bd4-4dd8-8f0f-b14ca53228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50677-c956-48d1-88f1-1e5f36ffa1d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2554a29-e0a6-470a-b571-f2607765b0e7}" ma:internalName="TaxCatchAll" ma:showField="CatchAllData" ma:web="f3050677-c956-48d1-88f1-1e5f36ffa1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52a108e-5039-4255-9b08-41efa128c942">
      <Terms xmlns="http://schemas.microsoft.com/office/infopath/2007/PartnerControls"/>
    </lcf76f155ced4ddcb4097134ff3c332f>
    <TaxCatchAll xmlns="f3050677-c956-48d1-88f1-1e5f36ffa1d3" xsi:nil="true"/>
  </documentManagement>
</p:properties>
</file>

<file path=customXml/itemProps1.xml><?xml version="1.0" encoding="utf-8"?>
<ds:datastoreItem xmlns:ds="http://schemas.openxmlformats.org/officeDocument/2006/customXml" ds:itemID="{CA3DB92E-E5F4-410C-BC4C-06F199CFF9E5}"/>
</file>

<file path=customXml/itemProps2.xml><?xml version="1.0" encoding="utf-8"?>
<ds:datastoreItem xmlns:ds="http://schemas.openxmlformats.org/officeDocument/2006/customXml" ds:itemID="{047F5B31-EE6C-47ED-B8C8-9902B2680C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5824E5-E863-4194-8559-BE916D86BFA4}">
  <ds:schemaRefs>
    <ds:schemaRef ds:uri="http://schemas.microsoft.com/office/2006/metadata/properties"/>
    <ds:schemaRef ds:uri="http://schemas.microsoft.com/office/infopath/2007/PartnerControls"/>
    <ds:schemaRef ds:uri="b52a108e-5039-4255-9b08-41efa128c942"/>
    <ds:schemaRef ds:uri="f3050677-c956-48d1-88f1-1e5f36ffa1d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Macintosh PowerPoint</Application>
  <PresentationFormat>Benutzerdefiniert</PresentationFormat>
  <Paragraphs>40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Noto Sans Bold</vt:lpstr>
      <vt:lpstr>Arial</vt:lpstr>
      <vt:lpstr>AC Soft Icecream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Antifungal Medication</dc:title>
  <cp:lastModifiedBy>Hannah Kwella</cp:lastModifiedBy>
  <cp:revision>2</cp:revision>
  <dcterms:created xsi:type="dcterms:W3CDTF">2006-08-16T00:00:00Z</dcterms:created>
  <dcterms:modified xsi:type="dcterms:W3CDTF">2024-11-06T11:04:15Z</dcterms:modified>
  <dc:identifier>DAGAtalA8d4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0x0101001FA1D0E80F40FC40A0AC5446D3E68E4C</vt:lpwstr>
  </property>
</Properties>
</file>