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7556500" cy="10693400"/>
  <p:notesSz cx="6858000" cy="9144000"/>
  <p:embeddedFontLst>
    <p:embeddedFont>
      <p:font typeface="AC Soft Icecream" panose="02000603000000000000" pitchFamily="2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90" autoAdjust="0"/>
    <p:restoredTop sz="94612" autoAdjust="0"/>
  </p:normalViewPr>
  <p:slideViewPr>
    <p:cSldViewPr>
      <p:cViewPr varScale="1">
        <p:scale>
          <a:sx n="77" d="100"/>
          <a:sy n="77" d="100"/>
        </p:scale>
        <p:origin x="592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1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242713"/>
            <a:chOff x="0" y="0"/>
            <a:chExt cx="2400525" cy="1162115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62115"/>
            </a:xfrm>
            <a:custGeom>
              <a:avLst/>
              <a:gdLst/>
              <a:ahLst/>
              <a:cxnLst/>
              <a:rect l="l" t="t" r="r" b="b"/>
              <a:pathLst>
                <a:path w="2400525" h="1162115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19350"/>
                  </a:lnTo>
                  <a:cubicBezTo>
                    <a:pt x="2400525" y="1130692"/>
                    <a:pt x="2396020" y="1141570"/>
                    <a:pt x="2388000" y="1149590"/>
                  </a:cubicBezTo>
                  <a:cubicBezTo>
                    <a:pt x="2379980" y="1157610"/>
                    <a:pt x="2369102" y="1162115"/>
                    <a:pt x="2357761" y="1162115"/>
                  </a:cubicBezTo>
                  <a:lnTo>
                    <a:pt x="42765" y="1162115"/>
                  </a:lnTo>
                  <a:cubicBezTo>
                    <a:pt x="31423" y="1162115"/>
                    <a:pt x="20545" y="1157610"/>
                    <a:pt x="12525" y="1149590"/>
                  </a:cubicBezTo>
                  <a:cubicBezTo>
                    <a:pt x="4506" y="1141570"/>
                    <a:pt x="0" y="1130692"/>
                    <a:pt x="0" y="1119350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47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Influenza-A-Virus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Coronavirus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Ebolavirus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Hepatitis-B-Virus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23865"/>
            <a:ext cx="7032447" cy="3554640"/>
            <a:chOff x="0" y="-60717"/>
            <a:chExt cx="2520270" cy="127390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119745" y="-60717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Poliovirus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Mumpsvirus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Streptokokken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482855"/>
            <a:ext cx="7032447" cy="3554640"/>
            <a:chOff x="0" y="-75414"/>
            <a:chExt cx="2520270" cy="127390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119745" y="-75414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Poliovirus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Mumpsvirus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Streptokokken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42619"/>
            <a:ext cx="6945818" cy="3554640"/>
            <a:chOff x="0" y="-53996"/>
            <a:chExt cx="2489224" cy="127390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88699" y="-53996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Poliovirus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Mumpsvirus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Streptokokken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Escherichia coli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Salmonellen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Shigella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Clostridien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Escherichia coli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Salmonellen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Shigella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Clostridien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Escherichia coli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Salmonellen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Shigella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Clostridien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Escherichia coli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Salmonellen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Shigella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Clostridien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645574"/>
            <a:chOff x="0" y="0"/>
            <a:chExt cx="2400525" cy="1306492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306492"/>
            </a:xfrm>
            <a:custGeom>
              <a:avLst/>
              <a:gdLst/>
              <a:ahLst/>
              <a:cxnLst/>
              <a:rect l="l" t="t" r="r" b="b"/>
              <a:pathLst>
                <a:path w="2400525" h="1306492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263727"/>
                  </a:lnTo>
                  <a:cubicBezTo>
                    <a:pt x="2400525" y="1275069"/>
                    <a:pt x="2396020" y="1285946"/>
                    <a:pt x="2388000" y="1293966"/>
                  </a:cubicBezTo>
                  <a:cubicBezTo>
                    <a:pt x="2379980" y="1301986"/>
                    <a:pt x="2369102" y="1306492"/>
                    <a:pt x="2357761" y="1306492"/>
                  </a:cubicBezTo>
                  <a:lnTo>
                    <a:pt x="42765" y="1306492"/>
                  </a:lnTo>
                  <a:cubicBezTo>
                    <a:pt x="31423" y="1306492"/>
                    <a:pt x="20545" y="1301986"/>
                    <a:pt x="12525" y="1293966"/>
                  </a:cubicBezTo>
                  <a:cubicBezTo>
                    <a:pt x="4506" y="1285946"/>
                    <a:pt x="0" y="1275069"/>
                    <a:pt x="0" y="1263727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3922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Streptococcus pneumoniae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Bacillus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Helicobacter pylori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Mycobacterium tuberculosis 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454084"/>
            <a:ext cx="6698316" cy="3554640"/>
            <a:chOff x="0" y="-85725"/>
            <a:chExt cx="2400525" cy="127390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Streptococcus pneumoniae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Bacillus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Helicobacter pylori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Mycobacterium tuberculosis 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Streptococcus pneumoniae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Bacillus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Helicobacter pylori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Mycobacterium tuberculosis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242713"/>
            <a:chOff x="0" y="0"/>
            <a:chExt cx="2400525" cy="1162115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62115"/>
            </a:xfrm>
            <a:custGeom>
              <a:avLst/>
              <a:gdLst/>
              <a:ahLst/>
              <a:cxnLst/>
              <a:rect l="l" t="t" r="r" b="b"/>
              <a:pathLst>
                <a:path w="2400525" h="1162115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19350"/>
                  </a:lnTo>
                  <a:cubicBezTo>
                    <a:pt x="2400525" y="1130692"/>
                    <a:pt x="2396020" y="1141570"/>
                    <a:pt x="2388000" y="1149590"/>
                  </a:cubicBezTo>
                  <a:cubicBezTo>
                    <a:pt x="2379980" y="1157610"/>
                    <a:pt x="2369102" y="1162115"/>
                    <a:pt x="2357761" y="1162115"/>
                  </a:cubicBezTo>
                  <a:lnTo>
                    <a:pt x="42765" y="1162115"/>
                  </a:lnTo>
                  <a:cubicBezTo>
                    <a:pt x="31423" y="1162115"/>
                    <a:pt x="20545" y="1157610"/>
                    <a:pt x="12525" y="1149590"/>
                  </a:cubicBezTo>
                  <a:cubicBezTo>
                    <a:pt x="4506" y="1141570"/>
                    <a:pt x="0" y="1130692"/>
                    <a:pt x="0" y="1119350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478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Influenza-A-Virus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Coronavirus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Ebolavirus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Hepatitis-B-virus</a:t>
              </a: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Streptococcus pneumoniae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Bacillus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Helicobacter pylori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Mycobacterium tuberculosis 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Vibrio cholerae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Legionellen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Meningokokken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Vibrio cholerae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Legionellen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Meningokokken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 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Vibrio cholerae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Legionellen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Meningokokken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>
                  <a:solidFill>
                    <a:srgbClr val="000000"/>
                  </a:solidFill>
                  <a:latin typeface="AC Soft Icecream"/>
                </a:rPr>
                <a:t>     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Vibrio cholerae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Legionellen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Meningokokken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Influenza-A-Virus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Coronavirus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Ebolavirus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Hepatitis-B-virus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315437"/>
            <a:chOff x="0" y="0"/>
            <a:chExt cx="2400525" cy="118817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188178"/>
            </a:xfrm>
            <a:custGeom>
              <a:avLst/>
              <a:gdLst/>
              <a:ahLst/>
              <a:cxnLst/>
              <a:rect l="l" t="t" r="r" b="b"/>
              <a:pathLst>
                <a:path w="2400525" h="118817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145413"/>
                  </a:lnTo>
                  <a:cubicBezTo>
                    <a:pt x="2400525" y="1156755"/>
                    <a:pt x="2396020" y="1167632"/>
                    <a:pt x="2388000" y="1175652"/>
                  </a:cubicBezTo>
                  <a:cubicBezTo>
                    <a:pt x="2379980" y="1183672"/>
                    <a:pt x="2369102" y="1188178"/>
                    <a:pt x="2357761" y="1188178"/>
                  </a:cubicBezTo>
                  <a:lnTo>
                    <a:pt x="42765" y="1188178"/>
                  </a:lnTo>
                  <a:cubicBezTo>
                    <a:pt x="31423" y="1188178"/>
                    <a:pt x="20545" y="1183672"/>
                    <a:pt x="12525" y="1175652"/>
                  </a:cubicBezTo>
                  <a:cubicBezTo>
                    <a:pt x="4506" y="1167632"/>
                    <a:pt x="0" y="1156755"/>
                    <a:pt x="0" y="1145413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273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Influenza-A-Virus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Coronavirus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Ebolavirus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Hepatitis-B-Virus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319003"/>
            <a:ext cx="6698316" cy="4372997"/>
            <a:chOff x="0" y="-134135"/>
            <a:chExt cx="2400525" cy="156718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433048"/>
            </a:xfrm>
            <a:custGeom>
              <a:avLst/>
              <a:gdLst/>
              <a:ahLst/>
              <a:cxnLst/>
              <a:rect l="l" t="t" r="r" b="b"/>
              <a:pathLst>
                <a:path w="2400525" h="1433048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390284"/>
                  </a:lnTo>
                  <a:cubicBezTo>
                    <a:pt x="2400525" y="1401626"/>
                    <a:pt x="2396020" y="1412503"/>
                    <a:pt x="2388000" y="1420523"/>
                  </a:cubicBezTo>
                  <a:cubicBezTo>
                    <a:pt x="2379980" y="1428543"/>
                    <a:pt x="2369102" y="1433048"/>
                    <a:pt x="2357761" y="1433048"/>
                  </a:cubicBezTo>
                  <a:lnTo>
                    <a:pt x="42765" y="1433048"/>
                  </a:lnTo>
                  <a:cubicBezTo>
                    <a:pt x="31423" y="1433048"/>
                    <a:pt x="20545" y="1428543"/>
                    <a:pt x="12525" y="1420523"/>
                  </a:cubicBezTo>
                  <a:cubicBezTo>
                    <a:pt x="4506" y="1412503"/>
                    <a:pt x="0" y="1401626"/>
                    <a:pt x="0" y="1390284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134135"/>
              <a:ext cx="2400525" cy="15187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Hepatitis-A-Virus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Varizella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-Zoster-Virus (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Windpocken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)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Humane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Papillomaviren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Masernvirus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95714" y="10140063"/>
            <a:ext cx="7168573" cy="337121"/>
            <a:chOff x="0" y="0"/>
            <a:chExt cx="2569055" cy="12081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569055" cy="120817"/>
            </a:xfrm>
            <a:custGeom>
              <a:avLst/>
              <a:gdLst/>
              <a:ahLst/>
              <a:cxnLst/>
              <a:rect l="l" t="t" r="r" b="b"/>
              <a:pathLst>
                <a:path w="2569055" h="120817">
                  <a:moveTo>
                    <a:pt x="0" y="0"/>
                  </a:moveTo>
                  <a:lnTo>
                    <a:pt x="2569055" y="0"/>
                  </a:lnTo>
                  <a:lnTo>
                    <a:pt x="2569055" y="120817"/>
                  </a:lnTo>
                  <a:lnTo>
                    <a:pt x="0" y="120817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2569055" cy="1493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73505" y="10477184"/>
            <a:ext cx="7733505" cy="214816"/>
            <a:chOff x="0" y="0"/>
            <a:chExt cx="2771514" cy="7698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2771514" cy="76985"/>
            </a:xfrm>
            <a:custGeom>
              <a:avLst/>
              <a:gdLst/>
              <a:ahLst/>
              <a:cxnLst/>
              <a:rect l="l" t="t" r="r" b="b"/>
              <a:pathLst>
                <a:path w="2771514" h="76985">
                  <a:moveTo>
                    <a:pt x="0" y="0"/>
                  </a:moveTo>
                  <a:lnTo>
                    <a:pt x="2771514" y="0"/>
                  </a:lnTo>
                  <a:lnTo>
                    <a:pt x="2771514" y="76985"/>
                  </a:lnTo>
                  <a:lnTo>
                    <a:pt x="0" y="76985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2771514" cy="105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443217" y="10140063"/>
            <a:ext cx="6698316" cy="168560"/>
            <a:chOff x="0" y="0"/>
            <a:chExt cx="2400525" cy="6040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400525" cy="60408"/>
            </a:xfrm>
            <a:custGeom>
              <a:avLst/>
              <a:gdLst/>
              <a:ahLst/>
              <a:cxnLst/>
              <a:rect l="l" t="t" r="r" b="b"/>
              <a:pathLst>
                <a:path w="2400525" h="60408">
                  <a:moveTo>
                    <a:pt x="0" y="0"/>
                  </a:moveTo>
                  <a:lnTo>
                    <a:pt x="2400525" y="0"/>
                  </a:lnTo>
                  <a:lnTo>
                    <a:pt x="2400525" y="60408"/>
                  </a:lnTo>
                  <a:lnTo>
                    <a:pt x="0" y="60408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2400525" cy="889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224317"/>
            <a:ext cx="6959789" cy="4822644"/>
            <a:chOff x="0" y="-168068"/>
            <a:chExt cx="2494231" cy="1728327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560259"/>
            </a:xfrm>
            <a:custGeom>
              <a:avLst/>
              <a:gdLst/>
              <a:ahLst/>
              <a:cxnLst/>
              <a:rect l="l" t="t" r="r" b="b"/>
              <a:pathLst>
                <a:path w="2400525" h="1560259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517494"/>
                  </a:lnTo>
                  <a:cubicBezTo>
                    <a:pt x="2400525" y="1528836"/>
                    <a:pt x="2396020" y="1539713"/>
                    <a:pt x="2388000" y="1547733"/>
                  </a:cubicBezTo>
                  <a:cubicBezTo>
                    <a:pt x="2379980" y="1555753"/>
                    <a:pt x="2369102" y="1560259"/>
                    <a:pt x="2357761" y="1560259"/>
                  </a:cubicBezTo>
                  <a:lnTo>
                    <a:pt x="42765" y="1560259"/>
                  </a:lnTo>
                  <a:cubicBezTo>
                    <a:pt x="31423" y="1560259"/>
                    <a:pt x="20545" y="1555753"/>
                    <a:pt x="12525" y="1547733"/>
                  </a:cubicBezTo>
                  <a:cubicBezTo>
                    <a:pt x="4506" y="1539713"/>
                    <a:pt x="0" y="1528836"/>
                    <a:pt x="0" y="1517494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93706" y="-168068"/>
              <a:ext cx="2400525" cy="16459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Hepatitis-A-Virus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Varizella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-Zoster-Virus (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Windpocken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)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Humane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Papillomaviren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Masernvirus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95714" y="10140063"/>
            <a:ext cx="7168573" cy="337121"/>
            <a:chOff x="0" y="0"/>
            <a:chExt cx="2569055" cy="12081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569055" cy="120817"/>
            </a:xfrm>
            <a:custGeom>
              <a:avLst/>
              <a:gdLst/>
              <a:ahLst/>
              <a:cxnLst/>
              <a:rect l="l" t="t" r="r" b="b"/>
              <a:pathLst>
                <a:path w="2569055" h="120817">
                  <a:moveTo>
                    <a:pt x="0" y="0"/>
                  </a:moveTo>
                  <a:lnTo>
                    <a:pt x="2569055" y="0"/>
                  </a:lnTo>
                  <a:lnTo>
                    <a:pt x="2569055" y="120817"/>
                  </a:lnTo>
                  <a:lnTo>
                    <a:pt x="0" y="120817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2569055" cy="1493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73505" y="10477184"/>
            <a:ext cx="7733505" cy="214816"/>
            <a:chOff x="0" y="0"/>
            <a:chExt cx="2771514" cy="7698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2771514" cy="76985"/>
            </a:xfrm>
            <a:custGeom>
              <a:avLst/>
              <a:gdLst/>
              <a:ahLst/>
              <a:cxnLst/>
              <a:rect l="l" t="t" r="r" b="b"/>
              <a:pathLst>
                <a:path w="2771514" h="76985">
                  <a:moveTo>
                    <a:pt x="0" y="0"/>
                  </a:moveTo>
                  <a:lnTo>
                    <a:pt x="2771514" y="0"/>
                  </a:lnTo>
                  <a:lnTo>
                    <a:pt x="2771514" y="76985"/>
                  </a:lnTo>
                  <a:lnTo>
                    <a:pt x="0" y="76985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2771514" cy="105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443217" y="10140063"/>
            <a:ext cx="6698316" cy="168560"/>
            <a:chOff x="0" y="0"/>
            <a:chExt cx="2400525" cy="6040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400525" cy="60408"/>
            </a:xfrm>
            <a:custGeom>
              <a:avLst/>
              <a:gdLst/>
              <a:ahLst/>
              <a:cxnLst/>
              <a:rect l="l" t="t" r="r" b="b"/>
              <a:pathLst>
                <a:path w="2400525" h="60408">
                  <a:moveTo>
                    <a:pt x="0" y="0"/>
                  </a:moveTo>
                  <a:lnTo>
                    <a:pt x="2400525" y="0"/>
                  </a:lnTo>
                  <a:lnTo>
                    <a:pt x="2400525" y="60408"/>
                  </a:lnTo>
                  <a:lnTo>
                    <a:pt x="0" y="60408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2400525" cy="889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241091"/>
            <a:ext cx="6871820" cy="4805870"/>
            <a:chOff x="0" y="-162057"/>
            <a:chExt cx="2462705" cy="1722316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560259"/>
            </a:xfrm>
            <a:custGeom>
              <a:avLst/>
              <a:gdLst/>
              <a:ahLst/>
              <a:cxnLst/>
              <a:rect l="l" t="t" r="r" b="b"/>
              <a:pathLst>
                <a:path w="2400525" h="1560259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517494"/>
                  </a:lnTo>
                  <a:cubicBezTo>
                    <a:pt x="2400525" y="1528836"/>
                    <a:pt x="2396020" y="1539713"/>
                    <a:pt x="2388000" y="1547733"/>
                  </a:cubicBezTo>
                  <a:cubicBezTo>
                    <a:pt x="2379980" y="1555753"/>
                    <a:pt x="2369102" y="1560259"/>
                    <a:pt x="2357761" y="1560259"/>
                  </a:cubicBezTo>
                  <a:lnTo>
                    <a:pt x="42765" y="1560259"/>
                  </a:lnTo>
                  <a:cubicBezTo>
                    <a:pt x="31423" y="1560259"/>
                    <a:pt x="20545" y="1555753"/>
                    <a:pt x="12525" y="1547733"/>
                  </a:cubicBezTo>
                  <a:cubicBezTo>
                    <a:pt x="4506" y="1539713"/>
                    <a:pt x="0" y="1528836"/>
                    <a:pt x="0" y="1517494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62180" y="-162057"/>
              <a:ext cx="2400525" cy="16459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Hepatitis-A-Virus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Varizella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-Zoster-Virus (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Windpocken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)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Humane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Papillomaviren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Masernvirus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95714" y="10140063"/>
            <a:ext cx="7168573" cy="337121"/>
            <a:chOff x="0" y="0"/>
            <a:chExt cx="2569055" cy="12081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569055" cy="120817"/>
            </a:xfrm>
            <a:custGeom>
              <a:avLst/>
              <a:gdLst/>
              <a:ahLst/>
              <a:cxnLst/>
              <a:rect l="l" t="t" r="r" b="b"/>
              <a:pathLst>
                <a:path w="2569055" h="120817">
                  <a:moveTo>
                    <a:pt x="0" y="0"/>
                  </a:moveTo>
                  <a:lnTo>
                    <a:pt x="2569055" y="0"/>
                  </a:lnTo>
                  <a:lnTo>
                    <a:pt x="2569055" y="120817"/>
                  </a:lnTo>
                  <a:lnTo>
                    <a:pt x="0" y="120817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2569055" cy="1493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73505" y="10477184"/>
            <a:ext cx="7733505" cy="214816"/>
            <a:chOff x="0" y="0"/>
            <a:chExt cx="2771514" cy="7698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2771514" cy="76985"/>
            </a:xfrm>
            <a:custGeom>
              <a:avLst/>
              <a:gdLst/>
              <a:ahLst/>
              <a:cxnLst/>
              <a:rect l="l" t="t" r="r" b="b"/>
              <a:pathLst>
                <a:path w="2771514" h="76985">
                  <a:moveTo>
                    <a:pt x="0" y="0"/>
                  </a:moveTo>
                  <a:lnTo>
                    <a:pt x="2771514" y="0"/>
                  </a:lnTo>
                  <a:lnTo>
                    <a:pt x="2771514" y="76985"/>
                  </a:lnTo>
                  <a:lnTo>
                    <a:pt x="0" y="76985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2771514" cy="105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443217" y="10140063"/>
            <a:ext cx="6698316" cy="168560"/>
            <a:chOff x="0" y="0"/>
            <a:chExt cx="2400525" cy="6040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400525" cy="60408"/>
            </a:xfrm>
            <a:custGeom>
              <a:avLst/>
              <a:gdLst/>
              <a:ahLst/>
              <a:cxnLst/>
              <a:rect l="l" t="t" r="r" b="b"/>
              <a:pathLst>
                <a:path w="2400525" h="60408">
                  <a:moveTo>
                    <a:pt x="0" y="0"/>
                  </a:moveTo>
                  <a:lnTo>
                    <a:pt x="2400525" y="0"/>
                  </a:lnTo>
                  <a:lnTo>
                    <a:pt x="2400525" y="60408"/>
                  </a:lnTo>
                  <a:lnTo>
                    <a:pt x="0" y="60408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2400525" cy="889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>
                  <a:solidFill>
                    <a:srgbClr val="000000"/>
                  </a:solidFill>
                  <a:latin typeface="AC Soft Icecream"/>
                </a:rPr>
                <a:t>Antiserum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178857"/>
            <a:ext cx="6862238" cy="4868104"/>
            <a:chOff x="0" y="-184360"/>
            <a:chExt cx="2459271" cy="174461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560259"/>
            </a:xfrm>
            <a:custGeom>
              <a:avLst/>
              <a:gdLst/>
              <a:ahLst/>
              <a:cxnLst/>
              <a:rect l="l" t="t" r="r" b="b"/>
              <a:pathLst>
                <a:path w="2400525" h="1560259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517494"/>
                  </a:lnTo>
                  <a:cubicBezTo>
                    <a:pt x="2400525" y="1528836"/>
                    <a:pt x="2396020" y="1539713"/>
                    <a:pt x="2388000" y="1547733"/>
                  </a:cubicBezTo>
                  <a:cubicBezTo>
                    <a:pt x="2379980" y="1555753"/>
                    <a:pt x="2369102" y="1560259"/>
                    <a:pt x="2357761" y="1560259"/>
                  </a:cubicBezTo>
                  <a:lnTo>
                    <a:pt x="42765" y="1560259"/>
                  </a:lnTo>
                  <a:cubicBezTo>
                    <a:pt x="31423" y="1560259"/>
                    <a:pt x="20545" y="1555753"/>
                    <a:pt x="12525" y="1547733"/>
                  </a:cubicBezTo>
                  <a:cubicBezTo>
                    <a:pt x="4506" y="1539713"/>
                    <a:pt x="0" y="1528836"/>
                    <a:pt x="0" y="1517494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58746" y="-184360"/>
              <a:ext cx="2400525" cy="16459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Hepatitis-A-Virus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Varizella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-Zoster-Virus (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Windpocken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)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Humane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Papillomaviren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Masernvirus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95714" y="10140063"/>
            <a:ext cx="7168573" cy="337121"/>
            <a:chOff x="0" y="0"/>
            <a:chExt cx="2569055" cy="12081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569055" cy="120817"/>
            </a:xfrm>
            <a:custGeom>
              <a:avLst/>
              <a:gdLst/>
              <a:ahLst/>
              <a:cxnLst/>
              <a:rect l="l" t="t" r="r" b="b"/>
              <a:pathLst>
                <a:path w="2569055" h="120817">
                  <a:moveTo>
                    <a:pt x="0" y="0"/>
                  </a:moveTo>
                  <a:lnTo>
                    <a:pt x="2569055" y="0"/>
                  </a:lnTo>
                  <a:lnTo>
                    <a:pt x="2569055" y="120817"/>
                  </a:lnTo>
                  <a:lnTo>
                    <a:pt x="0" y="120817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2569055" cy="1493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73505" y="10477184"/>
            <a:ext cx="7733505" cy="214816"/>
            <a:chOff x="0" y="0"/>
            <a:chExt cx="2771514" cy="76985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2771514" cy="76985"/>
            </a:xfrm>
            <a:custGeom>
              <a:avLst/>
              <a:gdLst/>
              <a:ahLst/>
              <a:cxnLst/>
              <a:rect l="l" t="t" r="r" b="b"/>
              <a:pathLst>
                <a:path w="2771514" h="76985">
                  <a:moveTo>
                    <a:pt x="0" y="0"/>
                  </a:moveTo>
                  <a:lnTo>
                    <a:pt x="2771514" y="0"/>
                  </a:lnTo>
                  <a:lnTo>
                    <a:pt x="2771514" y="76985"/>
                  </a:lnTo>
                  <a:lnTo>
                    <a:pt x="0" y="76985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2771514" cy="105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443217" y="10140063"/>
            <a:ext cx="6698316" cy="168560"/>
            <a:chOff x="0" y="0"/>
            <a:chExt cx="2400525" cy="6040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400525" cy="60408"/>
            </a:xfrm>
            <a:custGeom>
              <a:avLst/>
              <a:gdLst/>
              <a:ahLst/>
              <a:cxnLst/>
              <a:rect l="l" t="t" r="r" b="b"/>
              <a:pathLst>
                <a:path w="2400525" h="60408">
                  <a:moveTo>
                    <a:pt x="0" y="0"/>
                  </a:moveTo>
                  <a:lnTo>
                    <a:pt x="2400525" y="0"/>
                  </a:lnTo>
                  <a:lnTo>
                    <a:pt x="2400525" y="60408"/>
                  </a:lnTo>
                  <a:lnTo>
                    <a:pt x="0" y="60408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2400525" cy="889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2268000"/>
            <a:chOff x="0" y="0"/>
            <a:chExt cx="2400525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812800"/>
            </a:xfrm>
            <a:custGeom>
              <a:avLst/>
              <a:gdLst/>
              <a:ahLst/>
              <a:cxnLst/>
              <a:rect l="l" t="t" r="r" b="b"/>
              <a:pathLst>
                <a:path w="2400525" h="81280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767724"/>
                  </a:lnTo>
                  <a:cubicBezTo>
                    <a:pt x="2400525" y="779679"/>
                    <a:pt x="2395776" y="791144"/>
                    <a:pt x="2387323" y="799597"/>
                  </a:cubicBezTo>
                  <a:cubicBezTo>
                    <a:pt x="2378869" y="808051"/>
                    <a:pt x="2367404" y="812800"/>
                    <a:pt x="2355449" y="812800"/>
                  </a:cubicBezTo>
                  <a:lnTo>
                    <a:pt x="45076" y="812800"/>
                  </a:lnTo>
                  <a:cubicBezTo>
                    <a:pt x="20181" y="812800"/>
                    <a:pt x="0" y="792619"/>
                    <a:pt x="0" y="76772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33350"/>
              <a:ext cx="240052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6580"/>
                </a:lnSpc>
              </a:pPr>
              <a:r>
                <a:rPr lang="en-US" sz="4700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endParaRPr lang="en-US" sz="47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56000" y="2551937"/>
            <a:ext cx="6048000" cy="3855600"/>
            <a:chOff x="0" y="0"/>
            <a:chExt cx="127498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4980" cy="812800"/>
            </a:xfrm>
            <a:custGeom>
              <a:avLst/>
              <a:gdLst/>
              <a:ahLst/>
              <a:cxnLst/>
              <a:rect l="l" t="t" r="r" b="b"/>
              <a:pathLst>
                <a:path w="1274980" h="812800">
                  <a:moveTo>
                    <a:pt x="44803" y="0"/>
                  </a:moveTo>
                  <a:lnTo>
                    <a:pt x="1230178" y="0"/>
                  </a:lnTo>
                  <a:cubicBezTo>
                    <a:pt x="1254922" y="0"/>
                    <a:pt x="1274980" y="20059"/>
                    <a:pt x="1274980" y="44803"/>
                  </a:cubicBezTo>
                  <a:lnTo>
                    <a:pt x="1274980" y="767997"/>
                  </a:lnTo>
                  <a:cubicBezTo>
                    <a:pt x="1274980" y="792741"/>
                    <a:pt x="1254922" y="812800"/>
                    <a:pt x="1230178" y="812800"/>
                  </a:cubicBezTo>
                  <a:lnTo>
                    <a:pt x="44803" y="812800"/>
                  </a:lnTo>
                  <a:cubicBezTo>
                    <a:pt x="20059" y="812800"/>
                    <a:pt x="0" y="792741"/>
                    <a:pt x="0" y="767997"/>
                  </a:cubicBezTo>
                  <a:lnTo>
                    <a:pt x="0" y="44803"/>
                  </a:lnTo>
                  <a:cubicBezTo>
                    <a:pt x="0" y="20059"/>
                    <a:pt x="20059" y="0"/>
                    <a:pt x="44803" y="0"/>
                  </a:cubicBezTo>
                  <a:close/>
                </a:path>
              </a:pathLst>
            </a:custGeom>
            <a:blipFill>
              <a:blip r:embed="rId2"/>
              <a:stretch>
                <a:fillRect t="-2287" b="-2287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693287"/>
            <a:ext cx="6698316" cy="3626914"/>
            <a:chOff x="0" y="0"/>
            <a:chExt cx="2400525" cy="1299804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400525" cy="1299804"/>
            </a:xfrm>
            <a:custGeom>
              <a:avLst/>
              <a:gdLst/>
              <a:ahLst/>
              <a:cxnLst/>
              <a:rect l="l" t="t" r="r" b="b"/>
              <a:pathLst>
                <a:path w="2400525" h="1299804">
                  <a:moveTo>
                    <a:pt x="42765" y="0"/>
                  </a:moveTo>
                  <a:lnTo>
                    <a:pt x="2357761" y="0"/>
                  </a:lnTo>
                  <a:cubicBezTo>
                    <a:pt x="2369102" y="0"/>
                    <a:pt x="2379980" y="4506"/>
                    <a:pt x="2388000" y="12525"/>
                  </a:cubicBezTo>
                  <a:cubicBezTo>
                    <a:pt x="2396020" y="20545"/>
                    <a:pt x="2400525" y="31423"/>
                    <a:pt x="2400525" y="42765"/>
                  </a:cubicBezTo>
                  <a:lnTo>
                    <a:pt x="2400525" y="1257040"/>
                  </a:lnTo>
                  <a:cubicBezTo>
                    <a:pt x="2400525" y="1268381"/>
                    <a:pt x="2396020" y="1279259"/>
                    <a:pt x="2388000" y="1287279"/>
                  </a:cubicBezTo>
                  <a:cubicBezTo>
                    <a:pt x="2379980" y="1295299"/>
                    <a:pt x="2369102" y="1299804"/>
                    <a:pt x="2357761" y="1299804"/>
                  </a:cubicBezTo>
                  <a:lnTo>
                    <a:pt x="42765" y="1299804"/>
                  </a:lnTo>
                  <a:cubicBezTo>
                    <a:pt x="31423" y="1299804"/>
                    <a:pt x="20545" y="1295299"/>
                    <a:pt x="12525" y="1287279"/>
                  </a:cubicBezTo>
                  <a:cubicBezTo>
                    <a:pt x="4506" y="1279259"/>
                    <a:pt x="0" y="1268381"/>
                    <a:pt x="0" y="1257040"/>
                  </a:cubicBezTo>
                  <a:lnTo>
                    <a:pt x="0" y="42765"/>
                  </a:lnTo>
                  <a:cubicBezTo>
                    <a:pt x="0" y="31423"/>
                    <a:pt x="4506" y="20545"/>
                    <a:pt x="12525" y="12525"/>
                  </a:cubicBezTo>
                  <a:cubicBezTo>
                    <a:pt x="20545" y="4506"/>
                    <a:pt x="31423" y="0"/>
                    <a:pt x="42765" y="0"/>
                  </a:cubicBezTo>
                  <a:close/>
                </a:path>
              </a:pathLst>
            </a:custGeom>
            <a:solidFill>
              <a:srgbClr val="D9D9D9"/>
            </a:solidFill>
            <a:ln w="762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85725"/>
              <a:ext cx="2400525" cy="13855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>
                <a:lnSpc>
                  <a:spcPts val="4059"/>
                </a:lnSpc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  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Wirksamkeit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: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Poliovirus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Mumpsvirus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Staphylokokken</a:t>
              </a: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</a:p>
            <a:p>
              <a:pPr marL="626106" lvl="1" indent="-313053">
                <a:lnSpc>
                  <a:spcPts val="4059"/>
                </a:lnSpc>
                <a:buAutoNum type="arabicPeriod"/>
              </a:pPr>
              <a:r>
                <a:rPr lang="en-US" sz="28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899" dirty="0" err="1">
                  <a:solidFill>
                    <a:srgbClr val="000000"/>
                  </a:solidFill>
                  <a:latin typeface="AC Soft Icecream"/>
                </a:rPr>
                <a:t>Streptokokken</a:t>
              </a:r>
              <a:endParaRPr lang="en-US" sz="28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A1D0E80F40FC40A0AC5446D3E68E4C" ma:contentTypeVersion="18" ma:contentTypeDescription="Ein neues Dokument erstellen." ma:contentTypeScope="" ma:versionID="2204550c97607469936ec7e81792196f">
  <xsd:schema xmlns:xsd="http://www.w3.org/2001/XMLSchema" xmlns:xs="http://www.w3.org/2001/XMLSchema" xmlns:p="http://schemas.microsoft.com/office/2006/metadata/properties" xmlns:ns2="b52a108e-5039-4255-9b08-41efa128c942" xmlns:ns3="f3050677-c956-48d1-88f1-1e5f36ffa1d3" targetNamespace="http://schemas.microsoft.com/office/2006/metadata/properties" ma:root="true" ma:fieldsID="a7dfba574590a0fe82b44716dd6e7ae9" ns2:_="" ns3:_="">
    <xsd:import namespace="b52a108e-5039-4255-9b08-41efa128c942"/>
    <xsd:import namespace="f3050677-c956-48d1-88f1-1e5f36ffa1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2a108e-5039-4255-9b08-41efa128c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3d606419-4bd4-4dd8-8f0f-b14ca53228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50677-c956-48d1-88f1-1e5f36ffa1d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2554a29-e0a6-470a-b571-f2607765b0e7}" ma:internalName="TaxCatchAll" ma:showField="CatchAllData" ma:web="f3050677-c956-48d1-88f1-1e5f36ffa1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2a108e-5039-4255-9b08-41efa128c942">
      <Terms xmlns="http://schemas.microsoft.com/office/infopath/2007/PartnerControls"/>
    </lcf76f155ced4ddcb4097134ff3c332f>
    <TaxCatchAll xmlns="f3050677-c956-48d1-88f1-1e5f36ffa1d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354E78-188D-4ED8-8B1C-800C79F96679}"/>
</file>

<file path=customXml/itemProps2.xml><?xml version="1.0" encoding="utf-8"?>
<ds:datastoreItem xmlns:ds="http://schemas.openxmlformats.org/officeDocument/2006/customXml" ds:itemID="{A349F01C-74EA-4B69-BFF4-0CC20AD6D5AF}">
  <ds:schemaRefs>
    <ds:schemaRef ds:uri="http://schemas.microsoft.com/office/2006/metadata/properties"/>
    <ds:schemaRef ds:uri="http://schemas.microsoft.com/office/infopath/2007/PartnerControls"/>
    <ds:schemaRef ds:uri="b52a108e-5039-4255-9b08-41efa128c942"/>
    <ds:schemaRef ds:uri="f3050677-c956-48d1-88f1-1e5f36ffa1d3"/>
  </ds:schemaRefs>
</ds:datastoreItem>
</file>

<file path=customXml/itemProps3.xml><?xml version="1.0" encoding="utf-8"?>
<ds:datastoreItem xmlns:ds="http://schemas.openxmlformats.org/officeDocument/2006/customXml" ds:itemID="{144A9263-C43F-4A5C-9042-C4D7750AD6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Macintosh PowerPoint</Application>
  <PresentationFormat>Benutzerdefiniert</PresentationFormat>
  <Paragraphs>144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8" baseType="lpstr">
      <vt:lpstr>Arial</vt:lpstr>
      <vt:lpstr>AC Soft Icecream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Vaccines and Antiserum</dc:title>
  <cp:lastModifiedBy>Hannah Kwella</cp:lastModifiedBy>
  <cp:revision>2</cp:revision>
  <dcterms:created xsi:type="dcterms:W3CDTF">2006-08-16T00:00:00Z</dcterms:created>
  <dcterms:modified xsi:type="dcterms:W3CDTF">2024-11-26T15:04:33Z</dcterms:modified>
  <dc:identifier>DAGAtVP_7Z8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0x0101001FA1D0E80F40FC40A0AC5446D3E68E4C</vt:lpwstr>
  </property>
</Properties>
</file>