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</p:sldIdLst>
  <p:sldSz cx="7556500" cy="10693400"/>
  <p:notesSz cx="6858000" cy="9144000"/>
  <p:embeddedFontLst>
    <p:embeddedFont>
      <p:font typeface="AC Soft Icecream" panose="02000603000000000000" pitchFamily="2" charset="0"/>
      <p:regular r:id="rId1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425" autoAdjust="0"/>
    <p:restoredTop sz="94530" autoAdjust="0"/>
  </p:normalViewPr>
  <p:slideViewPr>
    <p:cSldViewPr>
      <p:cViewPr varScale="1">
        <p:scale>
          <a:sx n="101" d="100"/>
          <a:sy n="101" d="100"/>
        </p:scale>
        <p:origin x="2256" y="2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font" Target="fonts/font1.fntdata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11/11/24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11/11/24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‹Nr.›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5E17EB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8C52FF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826521" y="756000"/>
            <a:ext cx="5977479" cy="6719279"/>
            <a:chOff x="0" y="0"/>
            <a:chExt cx="1260114" cy="1416493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260114" cy="1416493"/>
            </a:xfrm>
            <a:custGeom>
              <a:avLst/>
              <a:gdLst/>
              <a:ahLst/>
              <a:cxnLst/>
              <a:rect l="l" t="t" r="r" b="b"/>
              <a:pathLst>
                <a:path w="1260114" h="1416493">
                  <a:moveTo>
                    <a:pt x="45331" y="0"/>
                  </a:moveTo>
                  <a:lnTo>
                    <a:pt x="1214783" y="0"/>
                  </a:lnTo>
                  <a:cubicBezTo>
                    <a:pt x="1226805" y="0"/>
                    <a:pt x="1238335" y="4776"/>
                    <a:pt x="1246837" y="13277"/>
                  </a:cubicBezTo>
                  <a:cubicBezTo>
                    <a:pt x="1255338" y="21779"/>
                    <a:pt x="1260114" y="33309"/>
                    <a:pt x="1260114" y="45331"/>
                  </a:cubicBezTo>
                  <a:lnTo>
                    <a:pt x="1260114" y="1371161"/>
                  </a:lnTo>
                  <a:cubicBezTo>
                    <a:pt x="1260114" y="1396197"/>
                    <a:pt x="1239818" y="1416493"/>
                    <a:pt x="1214783" y="1416493"/>
                  </a:cubicBezTo>
                  <a:lnTo>
                    <a:pt x="45331" y="1416493"/>
                  </a:lnTo>
                  <a:cubicBezTo>
                    <a:pt x="20296" y="1416493"/>
                    <a:pt x="0" y="1396197"/>
                    <a:pt x="0" y="1371161"/>
                  </a:cubicBezTo>
                  <a:lnTo>
                    <a:pt x="0" y="45331"/>
                  </a:lnTo>
                  <a:cubicBezTo>
                    <a:pt x="0" y="20296"/>
                    <a:pt x="20296" y="0"/>
                    <a:pt x="45331" y="0"/>
                  </a:cubicBezTo>
                  <a:close/>
                </a:path>
              </a:pathLst>
            </a:custGeom>
            <a:solidFill>
              <a:srgbClr val="FFFFFF"/>
            </a:solidFill>
            <a:ln w="12700" cap="rnd">
              <a:solidFill>
                <a:srgbClr val="000000"/>
              </a:solidFill>
              <a:prstDash val="solid"/>
              <a:round/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571488" y="7906098"/>
            <a:ext cx="6570045" cy="2268000"/>
            <a:chOff x="0" y="0"/>
            <a:chExt cx="2354556" cy="8128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354556" cy="812800"/>
            </a:xfrm>
            <a:custGeom>
              <a:avLst/>
              <a:gdLst/>
              <a:ahLst/>
              <a:cxnLst/>
              <a:rect l="l" t="t" r="r" b="b"/>
              <a:pathLst>
                <a:path w="2354556" h="812800">
                  <a:moveTo>
                    <a:pt x="43600" y="0"/>
                  </a:moveTo>
                  <a:lnTo>
                    <a:pt x="2310956" y="0"/>
                  </a:lnTo>
                  <a:cubicBezTo>
                    <a:pt x="2322520" y="0"/>
                    <a:pt x="2333609" y="4594"/>
                    <a:pt x="2341786" y="12770"/>
                  </a:cubicBezTo>
                  <a:cubicBezTo>
                    <a:pt x="2349962" y="20947"/>
                    <a:pt x="2354556" y="32036"/>
                    <a:pt x="2354556" y="43600"/>
                  </a:cubicBezTo>
                  <a:lnTo>
                    <a:pt x="2354556" y="769200"/>
                  </a:lnTo>
                  <a:cubicBezTo>
                    <a:pt x="2354556" y="780764"/>
                    <a:pt x="2349962" y="791854"/>
                    <a:pt x="2341786" y="800030"/>
                  </a:cubicBezTo>
                  <a:cubicBezTo>
                    <a:pt x="2333609" y="808206"/>
                    <a:pt x="2322520" y="812800"/>
                    <a:pt x="2310956" y="812800"/>
                  </a:cubicBezTo>
                  <a:lnTo>
                    <a:pt x="43600" y="812800"/>
                  </a:lnTo>
                  <a:cubicBezTo>
                    <a:pt x="32036" y="812800"/>
                    <a:pt x="20947" y="808206"/>
                    <a:pt x="12770" y="800030"/>
                  </a:cubicBezTo>
                  <a:cubicBezTo>
                    <a:pt x="4594" y="791854"/>
                    <a:pt x="0" y="780764"/>
                    <a:pt x="0" y="769200"/>
                  </a:cubicBezTo>
                  <a:lnTo>
                    <a:pt x="0" y="43600"/>
                  </a:lnTo>
                  <a:cubicBezTo>
                    <a:pt x="0" y="32036"/>
                    <a:pt x="4594" y="20947"/>
                    <a:pt x="12770" y="12770"/>
                  </a:cubicBezTo>
                  <a:cubicBezTo>
                    <a:pt x="20947" y="4594"/>
                    <a:pt x="32036" y="0"/>
                    <a:pt x="436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2" name="TextBox 12"/>
            <p:cNvSpPr txBox="1"/>
            <p:nvPr/>
          </p:nvSpPr>
          <p:spPr>
            <a:xfrm>
              <a:off x="0" y="-95250"/>
              <a:ext cx="2354556" cy="9080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339"/>
                </a:lnSpc>
              </a:pP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Ziehe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eine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 Karte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vom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 Stapel </a:t>
              </a:r>
              <a:r>
                <a:rPr lang="en-US" sz="3099" i="1" dirty="0" err="1">
                  <a:solidFill>
                    <a:srgbClr val="000000"/>
                  </a:solidFill>
                  <a:latin typeface="AC Soft Icecream"/>
                </a:rPr>
                <a:t>Mikroorganismen</a:t>
              </a:r>
              <a:r>
                <a:rPr lang="en-US" sz="3099" i="1" dirty="0">
                  <a:solidFill>
                    <a:srgbClr val="000000"/>
                  </a:solidFill>
                  <a:latin typeface="AC Soft Icecream"/>
                </a:rPr>
                <a:t> und </a:t>
              </a:r>
              <a:r>
                <a:rPr lang="en-US" sz="3099" i="1" dirty="0" err="1">
                  <a:solidFill>
                    <a:srgbClr val="000000"/>
                  </a:solidFill>
                  <a:latin typeface="AC Soft Icecream"/>
                </a:rPr>
                <a:t>Behandlung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.</a:t>
              </a:r>
            </a:p>
          </p:txBody>
        </p:sp>
      </p:grpSp>
      <p:sp>
        <p:nvSpPr>
          <p:cNvPr id="13" name="Freeform 13"/>
          <p:cNvSpPr/>
          <p:nvPr/>
        </p:nvSpPr>
        <p:spPr>
          <a:xfrm>
            <a:off x="3181960" y="1977239"/>
            <a:ext cx="3073311" cy="4829489"/>
          </a:xfrm>
          <a:custGeom>
            <a:avLst/>
            <a:gdLst/>
            <a:ahLst/>
            <a:cxnLst/>
            <a:rect l="l" t="t" r="r" b="b"/>
            <a:pathLst>
              <a:path w="3073311" h="4829489">
                <a:moveTo>
                  <a:pt x="0" y="0"/>
                </a:moveTo>
                <a:lnTo>
                  <a:pt x="3073311" y="0"/>
                </a:lnTo>
                <a:lnTo>
                  <a:pt x="3073311" y="4829489"/>
                </a:lnTo>
                <a:lnTo>
                  <a:pt x="0" y="482948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>
            <a:off x="1303583" y="1977239"/>
            <a:ext cx="1570930" cy="4829489"/>
          </a:xfrm>
          <a:custGeom>
            <a:avLst/>
            <a:gdLst/>
            <a:ahLst/>
            <a:cxnLst/>
            <a:rect l="l" t="t" r="r" b="b"/>
            <a:pathLst>
              <a:path w="1570930" h="4829489">
                <a:moveTo>
                  <a:pt x="0" y="0"/>
                </a:moveTo>
                <a:lnTo>
                  <a:pt x="1570931" y="0"/>
                </a:lnTo>
                <a:lnTo>
                  <a:pt x="1570931" y="4829489"/>
                </a:lnTo>
                <a:lnTo>
                  <a:pt x="0" y="482948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5E17EB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8C52FF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826521" y="756000"/>
            <a:ext cx="5977479" cy="6719279"/>
            <a:chOff x="0" y="0"/>
            <a:chExt cx="1260114" cy="1416493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260114" cy="1416493"/>
            </a:xfrm>
            <a:custGeom>
              <a:avLst/>
              <a:gdLst/>
              <a:ahLst/>
              <a:cxnLst/>
              <a:rect l="l" t="t" r="r" b="b"/>
              <a:pathLst>
                <a:path w="1260114" h="1416493">
                  <a:moveTo>
                    <a:pt x="45331" y="0"/>
                  </a:moveTo>
                  <a:lnTo>
                    <a:pt x="1214783" y="0"/>
                  </a:lnTo>
                  <a:cubicBezTo>
                    <a:pt x="1226805" y="0"/>
                    <a:pt x="1238335" y="4776"/>
                    <a:pt x="1246837" y="13277"/>
                  </a:cubicBezTo>
                  <a:cubicBezTo>
                    <a:pt x="1255338" y="21779"/>
                    <a:pt x="1260114" y="33309"/>
                    <a:pt x="1260114" y="45331"/>
                  </a:cubicBezTo>
                  <a:lnTo>
                    <a:pt x="1260114" y="1371161"/>
                  </a:lnTo>
                  <a:cubicBezTo>
                    <a:pt x="1260114" y="1396197"/>
                    <a:pt x="1239818" y="1416493"/>
                    <a:pt x="1214783" y="1416493"/>
                  </a:cubicBezTo>
                  <a:lnTo>
                    <a:pt x="45331" y="1416493"/>
                  </a:lnTo>
                  <a:cubicBezTo>
                    <a:pt x="20296" y="1416493"/>
                    <a:pt x="0" y="1396197"/>
                    <a:pt x="0" y="1371161"/>
                  </a:cubicBezTo>
                  <a:lnTo>
                    <a:pt x="0" y="45331"/>
                  </a:lnTo>
                  <a:cubicBezTo>
                    <a:pt x="0" y="20296"/>
                    <a:pt x="20296" y="0"/>
                    <a:pt x="45331" y="0"/>
                  </a:cubicBezTo>
                  <a:close/>
                </a:path>
              </a:pathLst>
            </a:custGeom>
            <a:solidFill>
              <a:srgbClr val="FFFFFF"/>
            </a:solidFill>
            <a:ln w="12700" cap="rnd">
              <a:solidFill>
                <a:srgbClr val="000000"/>
              </a:solidFill>
              <a:prstDash val="solid"/>
              <a:round/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530238" y="7685572"/>
            <a:ext cx="6570045" cy="2791612"/>
            <a:chOff x="0" y="0"/>
            <a:chExt cx="2354556" cy="1000451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354556" cy="1000451"/>
            </a:xfrm>
            <a:custGeom>
              <a:avLst/>
              <a:gdLst/>
              <a:ahLst/>
              <a:cxnLst/>
              <a:rect l="l" t="t" r="r" b="b"/>
              <a:pathLst>
                <a:path w="2354556" h="1000451">
                  <a:moveTo>
                    <a:pt x="43600" y="0"/>
                  </a:moveTo>
                  <a:lnTo>
                    <a:pt x="2310956" y="0"/>
                  </a:lnTo>
                  <a:cubicBezTo>
                    <a:pt x="2322520" y="0"/>
                    <a:pt x="2333609" y="4594"/>
                    <a:pt x="2341786" y="12770"/>
                  </a:cubicBezTo>
                  <a:cubicBezTo>
                    <a:pt x="2349962" y="20947"/>
                    <a:pt x="2354556" y="32036"/>
                    <a:pt x="2354556" y="43600"/>
                  </a:cubicBezTo>
                  <a:lnTo>
                    <a:pt x="2354556" y="956851"/>
                  </a:lnTo>
                  <a:cubicBezTo>
                    <a:pt x="2354556" y="968415"/>
                    <a:pt x="2349962" y="979504"/>
                    <a:pt x="2341786" y="987681"/>
                  </a:cubicBezTo>
                  <a:cubicBezTo>
                    <a:pt x="2333609" y="995857"/>
                    <a:pt x="2322520" y="1000451"/>
                    <a:pt x="2310956" y="1000451"/>
                  </a:cubicBezTo>
                  <a:lnTo>
                    <a:pt x="43600" y="1000451"/>
                  </a:lnTo>
                  <a:cubicBezTo>
                    <a:pt x="32036" y="1000451"/>
                    <a:pt x="20947" y="995857"/>
                    <a:pt x="12770" y="987681"/>
                  </a:cubicBezTo>
                  <a:cubicBezTo>
                    <a:pt x="4594" y="979504"/>
                    <a:pt x="0" y="968415"/>
                    <a:pt x="0" y="956851"/>
                  </a:cubicBezTo>
                  <a:lnTo>
                    <a:pt x="0" y="43600"/>
                  </a:lnTo>
                  <a:cubicBezTo>
                    <a:pt x="0" y="32036"/>
                    <a:pt x="4594" y="20947"/>
                    <a:pt x="12770" y="12770"/>
                  </a:cubicBezTo>
                  <a:cubicBezTo>
                    <a:pt x="20947" y="4594"/>
                    <a:pt x="32036" y="0"/>
                    <a:pt x="436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2" name="TextBox 12"/>
            <p:cNvSpPr txBox="1"/>
            <p:nvPr/>
          </p:nvSpPr>
          <p:spPr>
            <a:xfrm>
              <a:off x="0" y="-95250"/>
              <a:ext cx="2354556" cy="109570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339"/>
                </a:lnSpc>
              </a:pP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Gehe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zwei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Schritte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zurück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 und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ziehe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eine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 Karte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vom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 Stapel </a:t>
              </a:r>
              <a:r>
                <a:rPr lang="en-US" sz="3099" i="1" dirty="0" err="1">
                  <a:solidFill>
                    <a:srgbClr val="000000"/>
                  </a:solidFill>
                  <a:latin typeface="AC Soft Icecream"/>
                </a:rPr>
                <a:t>Mikroorganismen</a:t>
              </a:r>
              <a:r>
                <a:rPr lang="en-US" sz="3099" i="1" dirty="0">
                  <a:solidFill>
                    <a:srgbClr val="000000"/>
                  </a:solidFill>
                  <a:latin typeface="AC Soft Icecream"/>
                </a:rPr>
                <a:t> und </a:t>
              </a:r>
              <a:r>
                <a:rPr lang="en-US" sz="3099" i="1" dirty="0" err="1">
                  <a:solidFill>
                    <a:srgbClr val="000000"/>
                  </a:solidFill>
                  <a:latin typeface="AC Soft Icecream"/>
                </a:rPr>
                <a:t>Behandlung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.</a:t>
              </a:r>
            </a:p>
          </p:txBody>
        </p:sp>
      </p:grpSp>
      <p:sp>
        <p:nvSpPr>
          <p:cNvPr id="13" name="Freeform 13"/>
          <p:cNvSpPr/>
          <p:nvPr/>
        </p:nvSpPr>
        <p:spPr>
          <a:xfrm>
            <a:off x="3181960" y="1977239"/>
            <a:ext cx="3073311" cy="4829489"/>
          </a:xfrm>
          <a:custGeom>
            <a:avLst/>
            <a:gdLst/>
            <a:ahLst/>
            <a:cxnLst/>
            <a:rect l="l" t="t" r="r" b="b"/>
            <a:pathLst>
              <a:path w="3073311" h="4829489">
                <a:moveTo>
                  <a:pt x="0" y="0"/>
                </a:moveTo>
                <a:lnTo>
                  <a:pt x="3073311" y="0"/>
                </a:lnTo>
                <a:lnTo>
                  <a:pt x="3073311" y="4829489"/>
                </a:lnTo>
                <a:lnTo>
                  <a:pt x="0" y="482948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>
            <a:off x="1303583" y="1977239"/>
            <a:ext cx="1570930" cy="4829489"/>
          </a:xfrm>
          <a:custGeom>
            <a:avLst/>
            <a:gdLst/>
            <a:ahLst/>
            <a:cxnLst/>
            <a:rect l="l" t="t" r="r" b="b"/>
            <a:pathLst>
              <a:path w="1570930" h="4829489">
                <a:moveTo>
                  <a:pt x="0" y="0"/>
                </a:moveTo>
                <a:lnTo>
                  <a:pt x="1570931" y="0"/>
                </a:lnTo>
                <a:lnTo>
                  <a:pt x="1570931" y="4829489"/>
                </a:lnTo>
                <a:lnTo>
                  <a:pt x="0" y="482948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5E17EB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8C52FF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826521" y="756000"/>
            <a:ext cx="5977479" cy="6719279"/>
            <a:chOff x="0" y="0"/>
            <a:chExt cx="1260114" cy="1416493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260114" cy="1416493"/>
            </a:xfrm>
            <a:custGeom>
              <a:avLst/>
              <a:gdLst/>
              <a:ahLst/>
              <a:cxnLst/>
              <a:rect l="l" t="t" r="r" b="b"/>
              <a:pathLst>
                <a:path w="1260114" h="1416493">
                  <a:moveTo>
                    <a:pt x="45331" y="0"/>
                  </a:moveTo>
                  <a:lnTo>
                    <a:pt x="1214783" y="0"/>
                  </a:lnTo>
                  <a:cubicBezTo>
                    <a:pt x="1226805" y="0"/>
                    <a:pt x="1238335" y="4776"/>
                    <a:pt x="1246837" y="13277"/>
                  </a:cubicBezTo>
                  <a:cubicBezTo>
                    <a:pt x="1255338" y="21779"/>
                    <a:pt x="1260114" y="33309"/>
                    <a:pt x="1260114" y="45331"/>
                  </a:cubicBezTo>
                  <a:lnTo>
                    <a:pt x="1260114" y="1371161"/>
                  </a:lnTo>
                  <a:cubicBezTo>
                    <a:pt x="1260114" y="1396197"/>
                    <a:pt x="1239818" y="1416493"/>
                    <a:pt x="1214783" y="1416493"/>
                  </a:cubicBezTo>
                  <a:lnTo>
                    <a:pt x="45331" y="1416493"/>
                  </a:lnTo>
                  <a:cubicBezTo>
                    <a:pt x="20296" y="1416493"/>
                    <a:pt x="0" y="1396197"/>
                    <a:pt x="0" y="1371161"/>
                  </a:cubicBezTo>
                  <a:lnTo>
                    <a:pt x="0" y="45331"/>
                  </a:lnTo>
                  <a:cubicBezTo>
                    <a:pt x="0" y="20296"/>
                    <a:pt x="20296" y="0"/>
                    <a:pt x="45331" y="0"/>
                  </a:cubicBezTo>
                  <a:close/>
                </a:path>
              </a:pathLst>
            </a:custGeom>
            <a:solidFill>
              <a:srgbClr val="FFFFFF"/>
            </a:solidFill>
            <a:ln w="12700" cap="rnd">
              <a:solidFill>
                <a:srgbClr val="000000"/>
              </a:solidFill>
              <a:prstDash val="solid"/>
              <a:round/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530238" y="7685572"/>
            <a:ext cx="6570045" cy="2791612"/>
            <a:chOff x="0" y="0"/>
            <a:chExt cx="2354556" cy="1000451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354556" cy="1000451"/>
            </a:xfrm>
            <a:custGeom>
              <a:avLst/>
              <a:gdLst/>
              <a:ahLst/>
              <a:cxnLst/>
              <a:rect l="l" t="t" r="r" b="b"/>
              <a:pathLst>
                <a:path w="2354556" h="1000451">
                  <a:moveTo>
                    <a:pt x="43600" y="0"/>
                  </a:moveTo>
                  <a:lnTo>
                    <a:pt x="2310956" y="0"/>
                  </a:lnTo>
                  <a:cubicBezTo>
                    <a:pt x="2322520" y="0"/>
                    <a:pt x="2333609" y="4594"/>
                    <a:pt x="2341786" y="12770"/>
                  </a:cubicBezTo>
                  <a:cubicBezTo>
                    <a:pt x="2349962" y="20947"/>
                    <a:pt x="2354556" y="32036"/>
                    <a:pt x="2354556" y="43600"/>
                  </a:cubicBezTo>
                  <a:lnTo>
                    <a:pt x="2354556" y="956851"/>
                  </a:lnTo>
                  <a:cubicBezTo>
                    <a:pt x="2354556" y="968415"/>
                    <a:pt x="2349962" y="979504"/>
                    <a:pt x="2341786" y="987681"/>
                  </a:cubicBezTo>
                  <a:cubicBezTo>
                    <a:pt x="2333609" y="995857"/>
                    <a:pt x="2322520" y="1000451"/>
                    <a:pt x="2310956" y="1000451"/>
                  </a:cubicBezTo>
                  <a:lnTo>
                    <a:pt x="43600" y="1000451"/>
                  </a:lnTo>
                  <a:cubicBezTo>
                    <a:pt x="32036" y="1000451"/>
                    <a:pt x="20947" y="995857"/>
                    <a:pt x="12770" y="987681"/>
                  </a:cubicBezTo>
                  <a:cubicBezTo>
                    <a:pt x="4594" y="979504"/>
                    <a:pt x="0" y="968415"/>
                    <a:pt x="0" y="956851"/>
                  </a:cubicBezTo>
                  <a:lnTo>
                    <a:pt x="0" y="43600"/>
                  </a:lnTo>
                  <a:cubicBezTo>
                    <a:pt x="0" y="32036"/>
                    <a:pt x="4594" y="20947"/>
                    <a:pt x="12770" y="12770"/>
                  </a:cubicBezTo>
                  <a:cubicBezTo>
                    <a:pt x="20947" y="4594"/>
                    <a:pt x="32036" y="0"/>
                    <a:pt x="436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2" name="TextBox 12"/>
            <p:cNvSpPr txBox="1"/>
            <p:nvPr/>
          </p:nvSpPr>
          <p:spPr>
            <a:xfrm>
              <a:off x="0" y="-95250"/>
              <a:ext cx="2354556" cy="109570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339"/>
                </a:lnSpc>
              </a:pP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Rücke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zwei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Schritte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vor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 und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ziehe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eine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 Karte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vom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 Stapel </a:t>
              </a:r>
              <a:r>
                <a:rPr lang="en-US" sz="3099" i="1" dirty="0" err="1">
                  <a:solidFill>
                    <a:srgbClr val="000000"/>
                  </a:solidFill>
                  <a:latin typeface="AC Soft Icecream"/>
                </a:rPr>
                <a:t>Mikroorganismen</a:t>
              </a:r>
              <a:r>
                <a:rPr lang="en-US" sz="3099" i="1" dirty="0">
                  <a:solidFill>
                    <a:srgbClr val="000000"/>
                  </a:solidFill>
                  <a:latin typeface="AC Soft Icecream"/>
                </a:rPr>
                <a:t> und </a:t>
              </a:r>
              <a:r>
                <a:rPr lang="en-US" sz="3099" i="1" dirty="0" err="1">
                  <a:solidFill>
                    <a:srgbClr val="000000"/>
                  </a:solidFill>
                  <a:latin typeface="AC Soft Icecream"/>
                </a:rPr>
                <a:t>Behandlung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.</a:t>
              </a:r>
            </a:p>
          </p:txBody>
        </p:sp>
      </p:grpSp>
      <p:sp>
        <p:nvSpPr>
          <p:cNvPr id="13" name="Freeform 13"/>
          <p:cNvSpPr/>
          <p:nvPr/>
        </p:nvSpPr>
        <p:spPr>
          <a:xfrm>
            <a:off x="3181960" y="1977239"/>
            <a:ext cx="3073311" cy="4829489"/>
          </a:xfrm>
          <a:custGeom>
            <a:avLst/>
            <a:gdLst/>
            <a:ahLst/>
            <a:cxnLst/>
            <a:rect l="l" t="t" r="r" b="b"/>
            <a:pathLst>
              <a:path w="3073311" h="4829489">
                <a:moveTo>
                  <a:pt x="0" y="0"/>
                </a:moveTo>
                <a:lnTo>
                  <a:pt x="3073311" y="0"/>
                </a:lnTo>
                <a:lnTo>
                  <a:pt x="3073311" y="4829489"/>
                </a:lnTo>
                <a:lnTo>
                  <a:pt x="0" y="482948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>
            <a:off x="1303583" y="1977239"/>
            <a:ext cx="1570930" cy="4829489"/>
          </a:xfrm>
          <a:custGeom>
            <a:avLst/>
            <a:gdLst/>
            <a:ahLst/>
            <a:cxnLst/>
            <a:rect l="l" t="t" r="r" b="b"/>
            <a:pathLst>
              <a:path w="1570930" h="4829489">
                <a:moveTo>
                  <a:pt x="0" y="0"/>
                </a:moveTo>
                <a:lnTo>
                  <a:pt x="1570931" y="0"/>
                </a:lnTo>
                <a:lnTo>
                  <a:pt x="1570931" y="4829489"/>
                </a:lnTo>
                <a:lnTo>
                  <a:pt x="0" y="482948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5E17EB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8C52FF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826521" y="756000"/>
            <a:ext cx="5977479" cy="5247218"/>
            <a:chOff x="0" y="0"/>
            <a:chExt cx="1260114" cy="1106167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260114" cy="1106167"/>
            </a:xfrm>
            <a:custGeom>
              <a:avLst/>
              <a:gdLst/>
              <a:ahLst/>
              <a:cxnLst/>
              <a:rect l="l" t="t" r="r" b="b"/>
              <a:pathLst>
                <a:path w="1260114" h="1106167">
                  <a:moveTo>
                    <a:pt x="45331" y="0"/>
                  </a:moveTo>
                  <a:lnTo>
                    <a:pt x="1214783" y="0"/>
                  </a:lnTo>
                  <a:cubicBezTo>
                    <a:pt x="1226805" y="0"/>
                    <a:pt x="1238335" y="4776"/>
                    <a:pt x="1246837" y="13277"/>
                  </a:cubicBezTo>
                  <a:cubicBezTo>
                    <a:pt x="1255338" y="21779"/>
                    <a:pt x="1260114" y="33309"/>
                    <a:pt x="1260114" y="45331"/>
                  </a:cubicBezTo>
                  <a:lnTo>
                    <a:pt x="1260114" y="1060836"/>
                  </a:lnTo>
                  <a:cubicBezTo>
                    <a:pt x="1260114" y="1085872"/>
                    <a:pt x="1239818" y="1106167"/>
                    <a:pt x="1214783" y="1106167"/>
                  </a:cubicBezTo>
                  <a:lnTo>
                    <a:pt x="45331" y="1106167"/>
                  </a:lnTo>
                  <a:cubicBezTo>
                    <a:pt x="20296" y="1106167"/>
                    <a:pt x="0" y="1085872"/>
                    <a:pt x="0" y="1060836"/>
                  </a:cubicBezTo>
                  <a:lnTo>
                    <a:pt x="0" y="45331"/>
                  </a:lnTo>
                  <a:cubicBezTo>
                    <a:pt x="0" y="20296"/>
                    <a:pt x="20296" y="0"/>
                    <a:pt x="45331" y="0"/>
                  </a:cubicBezTo>
                  <a:close/>
                </a:path>
              </a:pathLst>
            </a:custGeom>
            <a:solidFill>
              <a:srgbClr val="FFFFFF"/>
            </a:solidFill>
            <a:ln w="12700" cap="rnd">
              <a:solidFill>
                <a:srgbClr val="000000"/>
              </a:solidFill>
              <a:prstDash val="solid"/>
              <a:round/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530238" y="6350447"/>
            <a:ext cx="6570045" cy="3877462"/>
            <a:chOff x="0" y="0"/>
            <a:chExt cx="2354556" cy="1389595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354556" cy="1389595"/>
            </a:xfrm>
            <a:custGeom>
              <a:avLst/>
              <a:gdLst/>
              <a:ahLst/>
              <a:cxnLst/>
              <a:rect l="l" t="t" r="r" b="b"/>
              <a:pathLst>
                <a:path w="2354556" h="1389595">
                  <a:moveTo>
                    <a:pt x="43600" y="0"/>
                  </a:moveTo>
                  <a:lnTo>
                    <a:pt x="2310956" y="0"/>
                  </a:lnTo>
                  <a:cubicBezTo>
                    <a:pt x="2322520" y="0"/>
                    <a:pt x="2333609" y="4594"/>
                    <a:pt x="2341786" y="12770"/>
                  </a:cubicBezTo>
                  <a:cubicBezTo>
                    <a:pt x="2349962" y="20947"/>
                    <a:pt x="2354556" y="32036"/>
                    <a:pt x="2354556" y="43600"/>
                  </a:cubicBezTo>
                  <a:lnTo>
                    <a:pt x="2354556" y="1345995"/>
                  </a:lnTo>
                  <a:cubicBezTo>
                    <a:pt x="2354556" y="1357559"/>
                    <a:pt x="2349962" y="1368649"/>
                    <a:pt x="2341786" y="1376825"/>
                  </a:cubicBezTo>
                  <a:cubicBezTo>
                    <a:pt x="2333609" y="1385002"/>
                    <a:pt x="2322520" y="1389595"/>
                    <a:pt x="2310956" y="1389595"/>
                  </a:cubicBezTo>
                  <a:lnTo>
                    <a:pt x="43600" y="1389595"/>
                  </a:lnTo>
                  <a:cubicBezTo>
                    <a:pt x="32036" y="1389595"/>
                    <a:pt x="20947" y="1385002"/>
                    <a:pt x="12770" y="1376825"/>
                  </a:cubicBezTo>
                  <a:cubicBezTo>
                    <a:pt x="4594" y="1368649"/>
                    <a:pt x="0" y="1357559"/>
                    <a:pt x="0" y="1345995"/>
                  </a:cubicBezTo>
                  <a:lnTo>
                    <a:pt x="0" y="43600"/>
                  </a:lnTo>
                  <a:cubicBezTo>
                    <a:pt x="0" y="32036"/>
                    <a:pt x="4594" y="20947"/>
                    <a:pt x="12770" y="12770"/>
                  </a:cubicBezTo>
                  <a:cubicBezTo>
                    <a:pt x="20947" y="4594"/>
                    <a:pt x="32036" y="0"/>
                    <a:pt x="436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2" name="TextBox 12"/>
            <p:cNvSpPr txBox="1"/>
            <p:nvPr/>
          </p:nvSpPr>
          <p:spPr>
            <a:xfrm>
              <a:off x="0" y="-95250"/>
              <a:ext cx="2354556" cy="148484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339"/>
                </a:lnSpc>
              </a:pP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Wähle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einen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Mikrooganismus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aus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deinem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Kartendeck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 und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gebe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400">
                  <a:solidFill>
                    <a:srgbClr val="000000"/>
                  </a:solidFill>
                  <a:latin typeface="AC Soft Icecream"/>
                </a:rPr>
                <a:t>diesen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einem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Mitspieler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deiner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 Wahl. Dieser Spieler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verliert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 seinen Zug. Wenn du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keinen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Mikroroganismus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 hast,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ignoriere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diese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 Karte und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lege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sie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beim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Kartenstapel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400" i="1" dirty="0">
                  <a:solidFill>
                    <a:srgbClr val="000000"/>
                  </a:solidFill>
                  <a:latin typeface="AC Soft Icecream"/>
                </a:rPr>
                <a:t>Mystery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zuunterst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.</a:t>
              </a:r>
            </a:p>
          </p:txBody>
        </p:sp>
      </p:grpSp>
      <p:sp>
        <p:nvSpPr>
          <p:cNvPr id="13" name="Freeform 13"/>
          <p:cNvSpPr/>
          <p:nvPr/>
        </p:nvSpPr>
        <p:spPr>
          <a:xfrm>
            <a:off x="3181960" y="1029729"/>
            <a:ext cx="3073311" cy="4829489"/>
          </a:xfrm>
          <a:custGeom>
            <a:avLst/>
            <a:gdLst/>
            <a:ahLst/>
            <a:cxnLst/>
            <a:rect l="l" t="t" r="r" b="b"/>
            <a:pathLst>
              <a:path w="3073311" h="4829489">
                <a:moveTo>
                  <a:pt x="0" y="0"/>
                </a:moveTo>
                <a:lnTo>
                  <a:pt x="3073311" y="0"/>
                </a:lnTo>
                <a:lnTo>
                  <a:pt x="3073311" y="4829489"/>
                </a:lnTo>
                <a:lnTo>
                  <a:pt x="0" y="482948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>
            <a:off x="1303583" y="1029729"/>
            <a:ext cx="1570930" cy="4829489"/>
          </a:xfrm>
          <a:custGeom>
            <a:avLst/>
            <a:gdLst/>
            <a:ahLst/>
            <a:cxnLst/>
            <a:rect l="l" t="t" r="r" b="b"/>
            <a:pathLst>
              <a:path w="1570930" h="4829489">
                <a:moveTo>
                  <a:pt x="0" y="0"/>
                </a:moveTo>
                <a:lnTo>
                  <a:pt x="1570931" y="0"/>
                </a:lnTo>
                <a:lnTo>
                  <a:pt x="1570931" y="4829489"/>
                </a:lnTo>
                <a:lnTo>
                  <a:pt x="0" y="482948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5E17EB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8C52FF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826521" y="756000"/>
            <a:ext cx="5977479" cy="6719279"/>
            <a:chOff x="0" y="0"/>
            <a:chExt cx="1260114" cy="1416493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260114" cy="1416493"/>
            </a:xfrm>
            <a:custGeom>
              <a:avLst/>
              <a:gdLst/>
              <a:ahLst/>
              <a:cxnLst/>
              <a:rect l="l" t="t" r="r" b="b"/>
              <a:pathLst>
                <a:path w="1260114" h="1416493">
                  <a:moveTo>
                    <a:pt x="45331" y="0"/>
                  </a:moveTo>
                  <a:lnTo>
                    <a:pt x="1214783" y="0"/>
                  </a:lnTo>
                  <a:cubicBezTo>
                    <a:pt x="1226805" y="0"/>
                    <a:pt x="1238335" y="4776"/>
                    <a:pt x="1246837" y="13277"/>
                  </a:cubicBezTo>
                  <a:cubicBezTo>
                    <a:pt x="1255338" y="21779"/>
                    <a:pt x="1260114" y="33309"/>
                    <a:pt x="1260114" y="45331"/>
                  </a:cubicBezTo>
                  <a:lnTo>
                    <a:pt x="1260114" y="1371161"/>
                  </a:lnTo>
                  <a:cubicBezTo>
                    <a:pt x="1260114" y="1396197"/>
                    <a:pt x="1239818" y="1416493"/>
                    <a:pt x="1214783" y="1416493"/>
                  </a:cubicBezTo>
                  <a:lnTo>
                    <a:pt x="45331" y="1416493"/>
                  </a:lnTo>
                  <a:cubicBezTo>
                    <a:pt x="20296" y="1416493"/>
                    <a:pt x="0" y="1396197"/>
                    <a:pt x="0" y="1371161"/>
                  </a:cubicBezTo>
                  <a:lnTo>
                    <a:pt x="0" y="45331"/>
                  </a:lnTo>
                  <a:cubicBezTo>
                    <a:pt x="0" y="20296"/>
                    <a:pt x="20296" y="0"/>
                    <a:pt x="45331" y="0"/>
                  </a:cubicBezTo>
                  <a:close/>
                </a:path>
              </a:pathLst>
            </a:custGeom>
            <a:solidFill>
              <a:srgbClr val="FFFFFF"/>
            </a:solidFill>
            <a:ln w="12700" cap="rnd">
              <a:solidFill>
                <a:srgbClr val="000000"/>
              </a:solidFill>
              <a:prstDash val="solid"/>
              <a:round/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571488" y="7906098"/>
            <a:ext cx="6570045" cy="2268000"/>
            <a:chOff x="0" y="0"/>
            <a:chExt cx="2354556" cy="8128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354556" cy="812800"/>
            </a:xfrm>
            <a:custGeom>
              <a:avLst/>
              <a:gdLst/>
              <a:ahLst/>
              <a:cxnLst/>
              <a:rect l="l" t="t" r="r" b="b"/>
              <a:pathLst>
                <a:path w="2354556" h="812800">
                  <a:moveTo>
                    <a:pt x="43600" y="0"/>
                  </a:moveTo>
                  <a:lnTo>
                    <a:pt x="2310956" y="0"/>
                  </a:lnTo>
                  <a:cubicBezTo>
                    <a:pt x="2322520" y="0"/>
                    <a:pt x="2333609" y="4594"/>
                    <a:pt x="2341786" y="12770"/>
                  </a:cubicBezTo>
                  <a:cubicBezTo>
                    <a:pt x="2349962" y="20947"/>
                    <a:pt x="2354556" y="32036"/>
                    <a:pt x="2354556" y="43600"/>
                  </a:cubicBezTo>
                  <a:lnTo>
                    <a:pt x="2354556" y="769200"/>
                  </a:lnTo>
                  <a:cubicBezTo>
                    <a:pt x="2354556" y="780764"/>
                    <a:pt x="2349962" y="791854"/>
                    <a:pt x="2341786" y="800030"/>
                  </a:cubicBezTo>
                  <a:cubicBezTo>
                    <a:pt x="2333609" y="808206"/>
                    <a:pt x="2322520" y="812800"/>
                    <a:pt x="2310956" y="812800"/>
                  </a:cubicBezTo>
                  <a:lnTo>
                    <a:pt x="43600" y="812800"/>
                  </a:lnTo>
                  <a:cubicBezTo>
                    <a:pt x="32036" y="812800"/>
                    <a:pt x="20947" y="808206"/>
                    <a:pt x="12770" y="800030"/>
                  </a:cubicBezTo>
                  <a:cubicBezTo>
                    <a:pt x="4594" y="791854"/>
                    <a:pt x="0" y="780764"/>
                    <a:pt x="0" y="769200"/>
                  </a:cubicBezTo>
                  <a:lnTo>
                    <a:pt x="0" y="43600"/>
                  </a:lnTo>
                  <a:cubicBezTo>
                    <a:pt x="0" y="32036"/>
                    <a:pt x="4594" y="20947"/>
                    <a:pt x="12770" y="12770"/>
                  </a:cubicBezTo>
                  <a:cubicBezTo>
                    <a:pt x="20947" y="4594"/>
                    <a:pt x="32036" y="0"/>
                    <a:pt x="436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2" name="TextBox 12"/>
            <p:cNvSpPr txBox="1"/>
            <p:nvPr/>
          </p:nvSpPr>
          <p:spPr>
            <a:xfrm>
              <a:off x="0" y="-95250"/>
              <a:ext cx="2354556" cy="9080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339"/>
                </a:lnSpc>
              </a:pP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Super-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Impfstoff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! Du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kannst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damit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jedes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Bakterium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bekämpfen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! </a:t>
              </a:r>
            </a:p>
            <a:p>
              <a:pPr algn="ctr">
                <a:lnSpc>
                  <a:spcPts val="4339"/>
                </a:lnSpc>
              </a:pP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Nur EINMAL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verwendbar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.</a:t>
              </a:r>
            </a:p>
          </p:txBody>
        </p:sp>
      </p:grpSp>
      <p:sp>
        <p:nvSpPr>
          <p:cNvPr id="13" name="Freeform 13"/>
          <p:cNvSpPr/>
          <p:nvPr/>
        </p:nvSpPr>
        <p:spPr>
          <a:xfrm>
            <a:off x="3181960" y="1977239"/>
            <a:ext cx="3073311" cy="4829489"/>
          </a:xfrm>
          <a:custGeom>
            <a:avLst/>
            <a:gdLst/>
            <a:ahLst/>
            <a:cxnLst/>
            <a:rect l="l" t="t" r="r" b="b"/>
            <a:pathLst>
              <a:path w="3073311" h="4829489">
                <a:moveTo>
                  <a:pt x="0" y="0"/>
                </a:moveTo>
                <a:lnTo>
                  <a:pt x="3073311" y="0"/>
                </a:lnTo>
                <a:lnTo>
                  <a:pt x="3073311" y="4829489"/>
                </a:lnTo>
                <a:lnTo>
                  <a:pt x="0" y="482948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>
            <a:off x="1303583" y="1977239"/>
            <a:ext cx="1570930" cy="4829489"/>
          </a:xfrm>
          <a:custGeom>
            <a:avLst/>
            <a:gdLst/>
            <a:ahLst/>
            <a:cxnLst/>
            <a:rect l="l" t="t" r="r" b="b"/>
            <a:pathLst>
              <a:path w="1570930" h="4829489">
                <a:moveTo>
                  <a:pt x="0" y="0"/>
                </a:moveTo>
                <a:lnTo>
                  <a:pt x="1570931" y="0"/>
                </a:lnTo>
                <a:lnTo>
                  <a:pt x="1570931" y="4829489"/>
                </a:lnTo>
                <a:lnTo>
                  <a:pt x="0" y="482948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5E17EB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8C52FF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826521" y="756000"/>
            <a:ext cx="5977479" cy="6719279"/>
            <a:chOff x="0" y="0"/>
            <a:chExt cx="1260114" cy="1416493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260114" cy="1416493"/>
            </a:xfrm>
            <a:custGeom>
              <a:avLst/>
              <a:gdLst/>
              <a:ahLst/>
              <a:cxnLst/>
              <a:rect l="l" t="t" r="r" b="b"/>
              <a:pathLst>
                <a:path w="1260114" h="1416493">
                  <a:moveTo>
                    <a:pt x="45331" y="0"/>
                  </a:moveTo>
                  <a:lnTo>
                    <a:pt x="1214783" y="0"/>
                  </a:lnTo>
                  <a:cubicBezTo>
                    <a:pt x="1226805" y="0"/>
                    <a:pt x="1238335" y="4776"/>
                    <a:pt x="1246837" y="13277"/>
                  </a:cubicBezTo>
                  <a:cubicBezTo>
                    <a:pt x="1255338" y="21779"/>
                    <a:pt x="1260114" y="33309"/>
                    <a:pt x="1260114" y="45331"/>
                  </a:cubicBezTo>
                  <a:lnTo>
                    <a:pt x="1260114" y="1371161"/>
                  </a:lnTo>
                  <a:cubicBezTo>
                    <a:pt x="1260114" y="1396197"/>
                    <a:pt x="1239818" y="1416493"/>
                    <a:pt x="1214783" y="1416493"/>
                  </a:cubicBezTo>
                  <a:lnTo>
                    <a:pt x="45331" y="1416493"/>
                  </a:lnTo>
                  <a:cubicBezTo>
                    <a:pt x="20296" y="1416493"/>
                    <a:pt x="0" y="1396197"/>
                    <a:pt x="0" y="1371161"/>
                  </a:cubicBezTo>
                  <a:lnTo>
                    <a:pt x="0" y="45331"/>
                  </a:lnTo>
                  <a:cubicBezTo>
                    <a:pt x="0" y="20296"/>
                    <a:pt x="20296" y="0"/>
                    <a:pt x="45331" y="0"/>
                  </a:cubicBezTo>
                  <a:close/>
                </a:path>
              </a:pathLst>
            </a:custGeom>
            <a:solidFill>
              <a:srgbClr val="FFFFFF"/>
            </a:solidFill>
            <a:ln w="12700" cap="rnd">
              <a:solidFill>
                <a:srgbClr val="000000"/>
              </a:solidFill>
              <a:prstDash val="solid"/>
              <a:round/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571488" y="7906098"/>
            <a:ext cx="6570045" cy="2268000"/>
            <a:chOff x="0" y="0"/>
            <a:chExt cx="2354556" cy="8128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354556" cy="812800"/>
            </a:xfrm>
            <a:custGeom>
              <a:avLst/>
              <a:gdLst/>
              <a:ahLst/>
              <a:cxnLst/>
              <a:rect l="l" t="t" r="r" b="b"/>
              <a:pathLst>
                <a:path w="2354556" h="812800">
                  <a:moveTo>
                    <a:pt x="43600" y="0"/>
                  </a:moveTo>
                  <a:lnTo>
                    <a:pt x="2310956" y="0"/>
                  </a:lnTo>
                  <a:cubicBezTo>
                    <a:pt x="2322520" y="0"/>
                    <a:pt x="2333609" y="4594"/>
                    <a:pt x="2341786" y="12770"/>
                  </a:cubicBezTo>
                  <a:cubicBezTo>
                    <a:pt x="2349962" y="20947"/>
                    <a:pt x="2354556" y="32036"/>
                    <a:pt x="2354556" y="43600"/>
                  </a:cubicBezTo>
                  <a:lnTo>
                    <a:pt x="2354556" y="769200"/>
                  </a:lnTo>
                  <a:cubicBezTo>
                    <a:pt x="2354556" y="780764"/>
                    <a:pt x="2349962" y="791854"/>
                    <a:pt x="2341786" y="800030"/>
                  </a:cubicBezTo>
                  <a:cubicBezTo>
                    <a:pt x="2333609" y="808206"/>
                    <a:pt x="2322520" y="812800"/>
                    <a:pt x="2310956" y="812800"/>
                  </a:cubicBezTo>
                  <a:lnTo>
                    <a:pt x="43600" y="812800"/>
                  </a:lnTo>
                  <a:cubicBezTo>
                    <a:pt x="32036" y="812800"/>
                    <a:pt x="20947" y="808206"/>
                    <a:pt x="12770" y="800030"/>
                  </a:cubicBezTo>
                  <a:cubicBezTo>
                    <a:pt x="4594" y="791854"/>
                    <a:pt x="0" y="780764"/>
                    <a:pt x="0" y="769200"/>
                  </a:cubicBezTo>
                  <a:lnTo>
                    <a:pt x="0" y="43600"/>
                  </a:lnTo>
                  <a:cubicBezTo>
                    <a:pt x="0" y="32036"/>
                    <a:pt x="4594" y="20947"/>
                    <a:pt x="12770" y="12770"/>
                  </a:cubicBezTo>
                  <a:cubicBezTo>
                    <a:pt x="20947" y="4594"/>
                    <a:pt x="32036" y="0"/>
                    <a:pt x="436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2" name="TextBox 12"/>
            <p:cNvSpPr txBox="1"/>
            <p:nvPr/>
          </p:nvSpPr>
          <p:spPr>
            <a:xfrm>
              <a:off x="0" y="-95250"/>
              <a:ext cx="2354556" cy="9080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339"/>
                </a:lnSpc>
              </a:pP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Du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musst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eine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 Runde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aussetzen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.</a:t>
              </a:r>
            </a:p>
          </p:txBody>
        </p:sp>
      </p:grpSp>
      <p:sp>
        <p:nvSpPr>
          <p:cNvPr id="13" name="Freeform 13"/>
          <p:cNvSpPr/>
          <p:nvPr/>
        </p:nvSpPr>
        <p:spPr>
          <a:xfrm>
            <a:off x="3181960" y="1977239"/>
            <a:ext cx="3073311" cy="4829489"/>
          </a:xfrm>
          <a:custGeom>
            <a:avLst/>
            <a:gdLst/>
            <a:ahLst/>
            <a:cxnLst/>
            <a:rect l="l" t="t" r="r" b="b"/>
            <a:pathLst>
              <a:path w="3073311" h="4829489">
                <a:moveTo>
                  <a:pt x="0" y="0"/>
                </a:moveTo>
                <a:lnTo>
                  <a:pt x="3073311" y="0"/>
                </a:lnTo>
                <a:lnTo>
                  <a:pt x="3073311" y="4829489"/>
                </a:lnTo>
                <a:lnTo>
                  <a:pt x="0" y="482948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>
            <a:off x="1303583" y="1977239"/>
            <a:ext cx="1570930" cy="4829489"/>
          </a:xfrm>
          <a:custGeom>
            <a:avLst/>
            <a:gdLst/>
            <a:ahLst/>
            <a:cxnLst/>
            <a:rect l="l" t="t" r="r" b="b"/>
            <a:pathLst>
              <a:path w="1570930" h="4829489">
                <a:moveTo>
                  <a:pt x="0" y="0"/>
                </a:moveTo>
                <a:lnTo>
                  <a:pt x="1570931" y="0"/>
                </a:lnTo>
                <a:lnTo>
                  <a:pt x="1570931" y="4829489"/>
                </a:lnTo>
                <a:lnTo>
                  <a:pt x="0" y="482948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5E17EB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8C52FF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826521" y="756000"/>
            <a:ext cx="5977479" cy="6719279"/>
            <a:chOff x="0" y="0"/>
            <a:chExt cx="1260114" cy="1416493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260114" cy="1416493"/>
            </a:xfrm>
            <a:custGeom>
              <a:avLst/>
              <a:gdLst/>
              <a:ahLst/>
              <a:cxnLst/>
              <a:rect l="l" t="t" r="r" b="b"/>
              <a:pathLst>
                <a:path w="1260114" h="1416493">
                  <a:moveTo>
                    <a:pt x="45331" y="0"/>
                  </a:moveTo>
                  <a:lnTo>
                    <a:pt x="1214783" y="0"/>
                  </a:lnTo>
                  <a:cubicBezTo>
                    <a:pt x="1226805" y="0"/>
                    <a:pt x="1238335" y="4776"/>
                    <a:pt x="1246837" y="13277"/>
                  </a:cubicBezTo>
                  <a:cubicBezTo>
                    <a:pt x="1255338" y="21779"/>
                    <a:pt x="1260114" y="33309"/>
                    <a:pt x="1260114" y="45331"/>
                  </a:cubicBezTo>
                  <a:lnTo>
                    <a:pt x="1260114" y="1371161"/>
                  </a:lnTo>
                  <a:cubicBezTo>
                    <a:pt x="1260114" y="1396197"/>
                    <a:pt x="1239818" y="1416493"/>
                    <a:pt x="1214783" y="1416493"/>
                  </a:cubicBezTo>
                  <a:lnTo>
                    <a:pt x="45331" y="1416493"/>
                  </a:lnTo>
                  <a:cubicBezTo>
                    <a:pt x="20296" y="1416493"/>
                    <a:pt x="0" y="1396197"/>
                    <a:pt x="0" y="1371161"/>
                  </a:cubicBezTo>
                  <a:lnTo>
                    <a:pt x="0" y="45331"/>
                  </a:lnTo>
                  <a:cubicBezTo>
                    <a:pt x="0" y="20296"/>
                    <a:pt x="20296" y="0"/>
                    <a:pt x="45331" y="0"/>
                  </a:cubicBezTo>
                  <a:close/>
                </a:path>
              </a:pathLst>
            </a:custGeom>
            <a:solidFill>
              <a:srgbClr val="FFFFFF"/>
            </a:solidFill>
            <a:ln w="12700" cap="rnd">
              <a:solidFill>
                <a:srgbClr val="000000"/>
              </a:solidFill>
              <a:prstDash val="solid"/>
              <a:round/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571488" y="7906098"/>
            <a:ext cx="6570045" cy="2268000"/>
            <a:chOff x="0" y="0"/>
            <a:chExt cx="2354556" cy="8128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354556" cy="812800"/>
            </a:xfrm>
            <a:custGeom>
              <a:avLst/>
              <a:gdLst/>
              <a:ahLst/>
              <a:cxnLst/>
              <a:rect l="l" t="t" r="r" b="b"/>
              <a:pathLst>
                <a:path w="2354556" h="812800">
                  <a:moveTo>
                    <a:pt x="43600" y="0"/>
                  </a:moveTo>
                  <a:lnTo>
                    <a:pt x="2310956" y="0"/>
                  </a:lnTo>
                  <a:cubicBezTo>
                    <a:pt x="2322520" y="0"/>
                    <a:pt x="2333609" y="4594"/>
                    <a:pt x="2341786" y="12770"/>
                  </a:cubicBezTo>
                  <a:cubicBezTo>
                    <a:pt x="2349962" y="20947"/>
                    <a:pt x="2354556" y="32036"/>
                    <a:pt x="2354556" y="43600"/>
                  </a:cubicBezTo>
                  <a:lnTo>
                    <a:pt x="2354556" y="769200"/>
                  </a:lnTo>
                  <a:cubicBezTo>
                    <a:pt x="2354556" y="780764"/>
                    <a:pt x="2349962" y="791854"/>
                    <a:pt x="2341786" y="800030"/>
                  </a:cubicBezTo>
                  <a:cubicBezTo>
                    <a:pt x="2333609" y="808206"/>
                    <a:pt x="2322520" y="812800"/>
                    <a:pt x="2310956" y="812800"/>
                  </a:cubicBezTo>
                  <a:lnTo>
                    <a:pt x="43600" y="812800"/>
                  </a:lnTo>
                  <a:cubicBezTo>
                    <a:pt x="32036" y="812800"/>
                    <a:pt x="20947" y="808206"/>
                    <a:pt x="12770" y="800030"/>
                  </a:cubicBezTo>
                  <a:cubicBezTo>
                    <a:pt x="4594" y="791854"/>
                    <a:pt x="0" y="780764"/>
                    <a:pt x="0" y="769200"/>
                  </a:cubicBezTo>
                  <a:lnTo>
                    <a:pt x="0" y="43600"/>
                  </a:lnTo>
                  <a:cubicBezTo>
                    <a:pt x="0" y="32036"/>
                    <a:pt x="4594" y="20947"/>
                    <a:pt x="12770" y="12770"/>
                  </a:cubicBezTo>
                  <a:cubicBezTo>
                    <a:pt x="20947" y="4594"/>
                    <a:pt x="32036" y="0"/>
                    <a:pt x="436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2" name="TextBox 12"/>
            <p:cNvSpPr txBox="1"/>
            <p:nvPr/>
          </p:nvSpPr>
          <p:spPr>
            <a:xfrm>
              <a:off x="0" y="-95250"/>
              <a:ext cx="2354556" cy="9080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339"/>
                </a:lnSpc>
              </a:pP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Du must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eine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 Runde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aussetzen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.</a:t>
              </a:r>
            </a:p>
          </p:txBody>
        </p:sp>
      </p:grpSp>
      <p:sp>
        <p:nvSpPr>
          <p:cNvPr id="13" name="Freeform 13"/>
          <p:cNvSpPr/>
          <p:nvPr/>
        </p:nvSpPr>
        <p:spPr>
          <a:xfrm>
            <a:off x="3181960" y="1977239"/>
            <a:ext cx="3073311" cy="4829489"/>
          </a:xfrm>
          <a:custGeom>
            <a:avLst/>
            <a:gdLst/>
            <a:ahLst/>
            <a:cxnLst/>
            <a:rect l="l" t="t" r="r" b="b"/>
            <a:pathLst>
              <a:path w="3073311" h="4829489">
                <a:moveTo>
                  <a:pt x="0" y="0"/>
                </a:moveTo>
                <a:lnTo>
                  <a:pt x="3073311" y="0"/>
                </a:lnTo>
                <a:lnTo>
                  <a:pt x="3073311" y="4829489"/>
                </a:lnTo>
                <a:lnTo>
                  <a:pt x="0" y="482948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>
            <a:off x="1303583" y="1977239"/>
            <a:ext cx="1570930" cy="4829489"/>
          </a:xfrm>
          <a:custGeom>
            <a:avLst/>
            <a:gdLst/>
            <a:ahLst/>
            <a:cxnLst/>
            <a:rect l="l" t="t" r="r" b="b"/>
            <a:pathLst>
              <a:path w="1570930" h="4829489">
                <a:moveTo>
                  <a:pt x="0" y="0"/>
                </a:moveTo>
                <a:lnTo>
                  <a:pt x="1570931" y="0"/>
                </a:lnTo>
                <a:lnTo>
                  <a:pt x="1570931" y="4829489"/>
                </a:lnTo>
                <a:lnTo>
                  <a:pt x="0" y="482948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5E17EB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8C52FF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826521" y="756000"/>
            <a:ext cx="5977479" cy="6719279"/>
            <a:chOff x="0" y="0"/>
            <a:chExt cx="1260114" cy="1416493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260114" cy="1416493"/>
            </a:xfrm>
            <a:custGeom>
              <a:avLst/>
              <a:gdLst/>
              <a:ahLst/>
              <a:cxnLst/>
              <a:rect l="l" t="t" r="r" b="b"/>
              <a:pathLst>
                <a:path w="1260114" h="1416493">
                  <a:moveTo>
                    <a:pt x="45331" y="0"/>
                  </a:moveTo>
                  <a:lnTo>
                    <a:pt x="1214783" y="0"/>
                  </a:lnTo>
                  <a:cubicBezTo>
                    <a:pt x="1226805" y="0"/>
                    <a:pt x="1238335" y="4776"/>
                    <a:pt x="1246837" y="13277"/>
                  </a:cubicBezTo>
                  <a:cubicBezTo>
                    <a:pt x="1255338" y="21779"/>
                    <a:pt x="1260114" y="33309"/>
                    <a:pt x="1260114" y="45331"/>
                  </a:cubicBezTo>
                  <a:lnTo>
                    <a:pt x="1260114" y="1371161"/>
                  </a:lnTo>
                  <a:cubicBezTo>
                    <a:pt x="1260114" y="1396197"/>
                    <a:pt x="1239818" y="1416493"/>
                    <a:pt x="1214783" y="1416493"/>
                  </a:cubicBezTo>
                  <a:lnTo>
                    <a:pt x="45331" y="1416493"/>
                  </a:lnTo>
                  <a:cubicBezTo>
                    <a:pt x="20296" y="1416493"/>
                    <a:pt x="0" y="1396197"/>
                    <a:pt x="0" y="1371161"/>
                  </a:cubicBezTo>
                  <a:lnTo>
                    <a:pt x="0" y="45331"/>
                  </a:lnTo>
                  <a:cubicBezTo>
                    <a:pt x="0" y="20296"/>
                    <a:pt x="20296" y="0"/>
                    <a:pt x="45331" y="0"/>
                  </a:cubicBezTo>
                  <a:close/>
                </a:path>
              </a:pathLst>
            </a:custGeom>
            <a:solidFill>
              <a:srgbClr val="FFFFFF"/>
            </a:solidFill>
            <a:ln w="12700" cap="rnd">
              <a:solidFill>
                <a:srgbClr val="000000"/>
              </a:solidFill>
              <a:prstDash val="solid"/>
              <a:round/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571488" y="7906098"/>
            <a:ext cx="6570045" cy="2268000"/>
            <a:chOff x="0" y="0"/>
            <a:chExt cx="2354556" cy="8128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354556" cy="812800"/>
            </a:xfrm>
            <a:custGeom>
              <a:avLst/>
              <a:gdLst/>
              <a:ahLst/>
              <a:cxnLst/>
              <a:rect l="l" t="t" r="r" b="b"/>
              <a:pathLst>
                <a:path w="2354556" h="812800">
                  <a:moveTo>
                    <a:pt x="43600" y="0"/>
                  </a:moveTo>
                  <a:lnTo>
                    <a:pt x="2310956" y="0"/>
                  </a:lnTo>
                  <a:cubicBezTo>
                    <a:pt x="2322520" y="0"/>
                    <a:pt x="2333609" y="4594"/>
                    <a:pt x="2341786" y="12770"/>
                  </a:cubicBezTo>
                  <a:cubicBezTo>
                    <a:pt x="2349962" y="20947"/>
                    <a:pt x="2354556" y="32036"/>
                    <a:pt x="2354556" y="43600"/>
                  </a:cubicBezTo>
                  <a:lnTo>
                    <a:pt x="2354556" y="769200"/>
                  </a:lnTo>
                  <a:cubicBezTo>
                    <a:pt x="2354556" y="780764"/>
                    <a:pt x="2349962" y="791854"/>
                    <a:pt x="2341786" y="800030"/>
                  </a:cubicBezTo>
                  <a:cubicBezTo>
                    <a:pt x="2333609" y="808206"/>
                    <a:pt x="2322520" y="812800"/>
                    <a:pt x="2310956" y="812800"/>
                  </a:cubicBezTo>
                  <a:lnTo>
                    <a:pt x="43600" y="812800"/>
                  </a:lnTo>
                  <a:cubicBezTo>
                    <a:pt x="32036" y="812800"/>
                    <a:pt x="20947" y="808206"/>
                    <a:pt x="12770" y="800030"/>
                  </a:cubicBezTo>
                  <a:cubicBezTo>
                    <a:pt x="4594" y="791854"/>
                    <a:pt x="0" y="780764"/>
                    <a:pt x="0" y="769200"/>
                  </a:cubicBezTo>
                  <a:lnTo>
                    <a:pt x="0" y="43600"/>
                  </a:lnTo>
                  <a:cubicBezTo>
                    <a:pt x="0" y="32036"/>
                    <a:pt x="4594" y="20947"/>
                    <a:pt x="12770" y="12770"/>
                  </a:cubicBezTo>
                  <a:cubicBezTo>
                    <a:pt x="20947" y="4594"/>
                    <a:pt x="32036" y="0"/>
                    <a:pt x="436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2" name="TextBox 12"/>
            <p:cNvSpPr txBox="1"/>
            <p:nvPr/>
          </p:nvSpPr>
          <p:spPr>
            <a:xfrm>
              <a:off x="0" y="-95250"/>
              <a:ext cx="2354556" cy="9080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339"/>
                </a:lnSpc>
              </a:pPr>
              <a:r>
                <a:rPr lang="en-US" sz="2000" dirty="0">
                  <a:solidFill>
                    <a:srgbClr val="000000"/>
                  </a:solidFill>
                  <a:latin typeface="AC Soft Icecream"/>
                </a:rPr>
                <a:t>Du hast Glück! Das </a:t>
              </a:r>
              <a:r>
                <a:rPr lang="en-US" sz="2000" dirty="0" err="1">
                  <a:solidFill>
                    <a:srgbClr val="000000"/>
                  </a:solidFill>
                  <a:latin typeface="AC Soft Icecream"/>
                </a:rPr>
                <a:t>nationale</a:t>
              </a:r>
              <a:r>
                <a:rPr lang="en-US" sz="2000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000" dirty="0" err="1">
                  <a:solidFill>
                    <a:srgbClr val="000000"/>
                  </a:solidFill>
                  <a:latin typeface="AC Soft Icecream"/>
                </a:rPr>
                <a:t>Gesundheitssystem</a:t>
              </a:r>
              <a:r>
                <a:rPr lang="en-US" sz="2000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000" dirty="0" err="1">
                  <a:solidFill>
                    <a:srgbClr val="000000"/>
                  </a:solidFill>
                  <a:latin typeface="AC Soft Icecream"/>
                </a:rPr>
                <a:t>erlaubt</a:t>
              </a:r>
              <a:r>
                <a:rPr lang="en-US" sz="2000" dirty="0">
                  <a:solidFill>
                    <a:srgbClr val="000000"/>
                  </a:solidFill>
                  <a:latin typeface="AC Soft Icecream"/>
                </a:rPr>
                <a:t> es </a:t>
              </a:r>
              <a:r>
                <a:rPr lang="en-US" sz="2000" dirty="0" err="1">
                  <a:solidFill>
                    <a:srgbClr val="000000"/>
                  </a:solidFill>
                  <a:latin typeface="AC Soft Icecream"/>
                </a:rPr>
                <a:t>dir</a:t>
              </a:r>
              <a:r>
                <a:rPr lang="en-US" sz="2000" dirty="0">
                  <a:solidFill>
                    <a:srgbClr val="000000"/>
                  </a:solidFill>
                  <a:latin typeface="AC Soft Icecream"/>
                </a:rPr>
                <a:t>, </a:t>
              </a:r>
              <a:r>
                <a:rPr lang="en-US" sz="2000" dirty="0" err="1">
                  <a:solidFill>
                    <a:srgbClr val="000000"/>
                  </a:solidFill>
                  <a:latin typeface="AC Soft Icecream"/>
                </a:rPr>
                <a:t>ein</a:t>
              </a:r>
              <a:r>
                <a:rPr lang="en-US" sz="2000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000" dirty="0" err="1">
                  <a:solidFill>
                    <a:srgbClr val="000000"/>
                  </a:solidFill>
                  <a:latin typeface="AC Soft Icecream"/>
                </a:rPr>
                <a:t>wirksames</a:t>
              </a:r>
              <a:r>
                <a:rPr lang="en-US" sz="2000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000" dirty="0" err="1">
                  <a:solidFill>
                    <a:srgbClr val="000000"/>
                  </a:solidFill>
                  <a:latin typeface="AC Soft Icecream"/>
                </a:rPr>
                <a:t>Antibiotikum</a:t>
              </a:r>
              <a:r>
                <a:rPr lang="en-US" sz="2000" dirty="0">
                  <a:solidFill>
                    <a:srgbClr val="000000"/>
                  </a:solidFill>
                  <a:latin typeface="AC Soft Icecream"/>
                </a:rPr>
                <a:t> von den </a:t>
              </a:r>
              <a:r>
                <a:rPr lang="en-US" sz="2000" dirty="0" err="1">
                  <a:solidFill>
                    <a:srgbClr val="000000"/>
                  </a:solidFill>
                  <a:latin typeface="AC Soft Icecream"/>
                </a:rPr>
                <a:t>anderen</a:t>
              </a:r>
              <a:r>
                <a:rPr lang="en-US" sz="2000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000" dirty="0" err="1">
                  <a:solidFill>
                    <a:srgbClr val="000000"/>
                  </a:solidFill>
                  <a:latin typeface="AC Soft Icecream"/>
                </a:rPr>
                <a:t>Spielern</a:t>
              </a:r>
              <a:r>
                <a:rPr lang="en-US" sz="2000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000" dirty="0" err="1">
                  <a:solidFill>
                    <a:srgbClr val="000000"/>
                  </a:solidFill>
                  <a:latin typeface="AC Soft Icecream"/>
                </a:rPr>
                <a:t>auszuwählen</a:t>
              </a:r>
              <a:r>
                <a:rPr lang="en-US" sz="2000" dirty="0">
                  <a:solidFill>
                    <a:srgbClr val="000000"/>
                  </a:solidFill>
                  <a:latin typeface="AC Soft Icecream"/>
                </a:rPr>
                <a:t> und für die </a:t>
              </a:r>
              <a:r>
                <a:rPr lang="en-US" sz="2000" dirty="0" err="1">
                  <a:solidFill>
                    <a:srgbClr val="000000"/>
                  </a:solidFill>
                  <a:latin typeface="AC Soft Icecream"/>
                </a:rPr>
                <a:t>Behandlung</a:t>
              </a:r>
              <a:r>
                <a:rPr lang="en-US" sz="2000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000" dirty="0" err="1">
                  <a:solidFill>
                    <a:srgbClr val="000000"/>
                  </a:solidFill>
                  <a:latin typeface="AC Soft Icecream"/>
                </a:rPr>
                <a:t>zu</a:t>
              </a:r>
              <a:r>
                <a:rPr lang="en-US" sz="2000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000" dirty="0" err="1">
                  <a:solidFill>
                    <a:srgbClr val="000000"/>
                  </a:solidFill>
                  <a:latin typeface="AC Soft Icecream"/>
                </a:rPr>
                <a:t>verwenden</a:t>
              </a:r>
              <a:r>
                <a:rPr lang="en-US" sz="2000" dirty="0">
                  <a:solidFill>
                    <a:srgbClr val="000000"/>
                  </a:solidFill>
                  <a:latin typeface="AC Soft Icecream"/>
                </a:rPr>
                <a:t>.</a:t>
              </a:r>
            </a:p>
          </p:txBody>
        </p:sp>
      </p:grpSp>
      <p:sp>
        <p:nvSpPr>
          <p:cNvPr id="13" name="Freeform 13"/>
          <p:cNvSpPr/>
          <p:nvPr/>
        </p:nvSpPr>
        <p:spPr>
          <a:xfrm>
            <a:off x="3181960" y="1977239"/>
            <a:ext cx="3073311" cy="4829489"/>
          </a:xfrm>
          <a:custGeom>
            <a:avLst/>
            <a:gdLst/>
            <a:ahLst/>
            <a:cxnLst/>
            <a:rect l="l" t="t" r="r" b="b"/>
            <a:pathLst>
              <a:path w="3073311" h="4829489">
                <a:moveTo>
                  <a:pt x="0" y="0"/>
                </a:moveTo>
                <a:lnTo>
                  <a:pt x="3073311" y="0"/>
                </a:lnTo>
                <a:lnTo>
                  <a:pt x="3073311" y="4829489"/>
                </a:lnTo>
                <a:lnTo>
                  <a:pt x="0" y="482948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>
            <a:off x="1303583" y="1977239"/>
            <a:ext cx="1570930" cy="4829489"/>
          </a:xfrm>
          <a:custGeom>
            <a:avLst/>
            <a:gdLst/>
            <a:ahLst/>
            <a:cxnLst/>
            <a:rect l="l" t="t" r="r" b="b"/>
            <a:pathLst>
              <a:path w="1570930" h="4829489">
                <a:moveTo>
                  <a:pt x="0" y="0"/>
                </a:moveTo>
                <a:lnTo>
                  <a:pt x="1570931" y="0"/>
                </a:lnTo>
                <a:lnTo>
                  <a:pt x="1570931" y="4829489"/>
                </a:lnTo>
                <a:lnTo>
                  <a:pt x="0" y="482948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5E17EB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8C52FF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826521" y="756000"/>
            <a:ext cx="5977479" cy="6719279"/>
            <a:chOff x="0" y="0"/>
            <a:chExt cx="1260114" cy="1416493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260114" cy="1416493"/>
            </a:xfrm>
            <a:custGeom>
              <a:avLst/>
              <a:gdLst/>
              <a:ahLst/>
              <a:cxnLst/>
              <a:rect l="l" t="t" r="r" b="b"/>
              <a:pathLst>
                <a:path w="1260114" h="1416493">
                  <a:moveTo>
                    <a:pt x="45331" y="0"/>
                  </a:moveTo>
                  <a:lnTo>
                    <a:pt x="1214783" y="0"/>
                  </a:lnTo>
                  <a:cubicBezTo>
                    <a:pt x="1226805" y="0"/>
                    <a:pt x="1238335" y="4776"/>
                    <a:pt x="1246837" y="13277"/>
                  </a:cubicBezTo>
                  <a:cubicBezTo>
                    <a:pt x="1255338" y="21779"/>
                    <a:pt x="1260114" y="33309"/>
                    <a:pt x="1260114" y="45331"/>
                  </a:cubicBezTo>
                  <a:lnTo>
                    <a:pt x="1260114" y="1371161"/>
                  </a:lnTo>
                  <a:cubicBezTo>
                    <a:pt x="1260114" y="1396197"/>
                    <a:pt x="1239818" y="1416493"/>
                    <a:pt x="1214783" y="1416493"/>
                  </a:cubicBezTo>
                  <a:lnTo>
                    <a:pt x="45331" y="1416493"/>
                  </a:lnTo>
                  <a:cubicBezTo>
                    <a:pt x="20296" y="1416493"/>
                    <a:pt x="0" y="1396197"/>
                    <a:pt x="0" y="1371161"/>
                  </a:cubicBezTo>
                  <a:lnTo>
                    <a:pt x="0" y="45331"/>
                  </a:lnTo>
                  <a:cubicBezTo>
                    <a:pt x="0" y="20296"/>
                    <a:pt x="20296" y="0"/>
                    <a:pt x="45331" y="0"/>
                  </a:cubicBezTo>
                  <a:close/>
                </a:path>
              </a:pathLst>
            </a:custGeom>
            <a:solidFill>
              <a:srgbClr val="FFFFFF"/>
            </a:solidFill>
            <a:ln w="12700" cap="rnd">
              <a:solidFill>
                <a:srgbClr val="000000"/>
              </a:solidFill>
              <a:prstDash val="solid"/>
              <a:round/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571488" y="7906098"/>
            <a:ext cx="6570045" cy="2268000"/>
            <a:chOff x="0" y="0"/>
            <a:chExt cx="2354556" cy="812800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354556" cy="812800"/>
            </a:xfrm>
            <a:custGeom>
              <a:avLst/>
              <a:gdLst/>
              <a:ahLst/>
              <a:cxnLst/>
              <a:rect l="l" t="t" r="r" b="b"/>
              <a:pathLst>
                <a:path w="2354556" h="812800">
                  <a:moveTo>
                    <a:pt x="43600" y="0"/>
                  </a:moveTo>
                  <a:lnTo>
                    <a:pt x="2310956" y="0"/>
                  </a:lnTo>
                  <a:cubicBezTo>
                    <a:pt x="2322520" y="0"/>
                    <a:pt x="2333609" y="4594"/>
                    <a:pt x="2341786" y="12770"/>
                  </a:cubicBezTo>
                  <a:cubicBezTo>
                    <a:pt x="2349962" y="20947"/>
                    <a:pt x="2354556" y="32036"/>
                    <a:pt x="2354556" y="43600"/>
                  </a:cubicBezTo>
                  <a:lnTo>
                    <a:pt x="2354556" y="769200"/>
                  </a:lnTo>
                  <a:cubicBezTo>
                    <a:pt x="2354556" y="780764"/>
                    <a:pt x="2349962" y="791854"/>
                    <a:pt x="2341786" y="800030"/>
                  </a:cubicBezTo>
                  <a:cubicBezTo>
                    <a:pt x="2333609" y="808206"/>
                    <a:pt x="2322520" y="812800"/>
                    <a:pt x="2310956" y="812800"/>
                  </a:cubicBezTo>
                  <a:lnTo>
                    <a:pt x="43600" y="812800"/>
                  </a:lnTo>
                  <a:cubicBezTo>
                    <a:pt x="32036" y="812800"/>
                    <a:pt x="20947" y="808206"/>
                    <a:pt x="12770" y="800030"/>
                  </a:cubicBezTo>
                  <a:cubicBezTo>
                    <a:pt x="4594" y="791854"/>
                    <a:pt x="0" y="780764"/>
                    <a:pt x="0" y="769200"/>
                  </a:cubicBezTo>
                  <a:lnTo>
                    <a:pt x="0" y="43600"/>
                  </a:lnTo>
                  <a:cubicBezTo>
                    <a:pt x="0" y="32036"/>
                    <a:pt x="4594" y="20947"/>
                    <a:pt x="12770" y="12770"/>
                  </a:cubicBezTo>
                  <a:cubicBezTo>
                    <a:pt x="20947" y="4594"/>
                    <a:pt x="32036" y="0"/>
                    <a:pt x="436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2" name="TextBox 12"/>
            <p:cNvSpPr txBox="1"/>
            <p:nvPr/>
          </p:nvSpPr>
          <p:spPr>
            <a:xfrm>
              <a:off x="0" y="-95250"/>
              <a:ext cx="2354556" cy="90805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339"/>
                </a:lnSpc>
              </a:pP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Du DARFST in den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nächsten</a:t>
              </a:r>
              <a:endParaRPr lang="en-US" sz="3099" dirty="0">
                <a:solidFill>
                  <a:srgbClr val="000000"/>
                </a:solidFill>
                <a:latin typeface="AC Soft Icecream"/>
              </a:endParaRPr>
            </a:p>
            <a:p>
              <a:pPr algn="ctr">
                <a:lnSpc>
                  <a:spcPts val="4339"/>
                </a:lnSpc>
              </a:pP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2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Runden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kein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 Antiserum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verwenden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.</a:t>
              </a:r>
            </a:p>
          </p:txBody>
        </p:sp>
      </p:grpSp>
      <p:sp>
        <p:nvSpPr>
          <p:cNvPr id="13" name="Freeform 13"/>
          <p:cNvSpPr/>
          <p:nvPr/>
        </p:nvSpPr>
        <p:spPr>
          <a:xfrm>
            <a:off x="3181960" y="1977239"/>
            <a:ext cx="3073311" cy="4829489"/>
          </a:xfrm>
          <a:custGeom>
            <a:avLst/>
            <a:gdLst/>
            <a:ahLst/>
            <a:cxnLst/>
            <a:rect l="l" t="t" r="r" b="b"/>
            <a:pathLst>
              <a:path w="3073311" h="4829489">
                <a:moveTo>
                  <a:pt x="0" y="0"/>
                </a:moveTo>
                <a:lnTo>
                  <a:pt x="3073311" y="0"/>
                </a:lnTo>
                <a:lnTo>
                  <a:pt x="3073311" y="4829489"/>
                </a:lnTo>
                <a:lnTo>
                  <a:pt x="0" y="482948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>
            <a:off x="1303583" y="1977239"/>
            <a:ext cx="1570930" cy="4829489"/>
          </a:xfrm>
          <a:custGeom>
            <a:avLst/>
            <a:gdLst/>
            <a:ahLst/>
            <a:cxnLst/>
            <a:rect l="l" t="t" r="r" b="b"/>
            <a:pathLst>
              <a:path w="1570930" h="4829489">
                <a:moveTo>
                  <a:pt x="0" y="0"/>
                </a:moveTo>
                <a:lnTo>
                  <a:pt x="1570931" y="0"/>
                </a:lnTo>
                <a:lnTo>
                  <a:pt x="1570931" y="4829489"/>
                </a:lnTo>
                <a:lnTo>
                  <a:pt x="0" y="482948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5E17EB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8C52FF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826521" y="756000"/>
            <a:ext cx="5977479" cy="6719279"/>
            <a:chOff x="0" y="0"/>
            <a:chExt cx="1260114" cy="1416493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260114" cy="1416493"/>
            </a:xfrm>
            <a:custGeom>
              <a:avLst/>
              <a:gdLst/>
              <a:ahLst/>
              <a:cxnLst/>
              <a:rect l="l" t="t" r="r" b="b"/>
              <a:pathLst>
                <a:path w="1260114" h="1416493">
                  <a:moveTo>
                    <a:pt x="45331" y="0"/>
                  </a:moveTo>
                  <a:lnTo>
                    <a:pt x="1214783" y="0"/>
                  </a:lnTo>
                  <a:cubicBezTo>
                    <a:pt x="1226805" y="0"/>
                    <a:pt x="1238335" y="4776"/>
                    <a:pt x="1246837" y="13277"/>
                  </a:cubicBezTo>
                  <a:cubicBezTo>
                    <a:pt x="1255338" y="21779"/>
                    <a:pt x="1260114" y="33309"/>
                    <a:pt x="1260114" y="45331"/>
                  </a:cubicBezTo>
                  <a:lnTo>
                    <a:pt x="1260114" y="1371161"/>
                  </a:lnTo>
                  <a:cubicBezTo>
                    <a:pt x="1260114" y="1396197"/>
                    <a:pt x="1239818" y="1416493"/>
                    <a:pt x="1214783" y="1416493"/>
                  </a:cubicBezTo>
                  <a:lnTo>
                    <a:pt x="45331" y="1416493"/>
                  </a:lnTo>
                  <a:cubicBezTo>
                    <a:pt x="20296" y="1416493"/>
                    <a:pt x="0" y="1396197"/>
                    <a:pt x="0" y="1371161"/>
                  </a:cubicBezTo>
                  <a:lnTo>
                    <a:pt x="0" y="45331"/>
                  </a:lnTo>
                  <a:cubicBezTo>
                    <a:pt x="0" y="20296"/>
                    <a:pt x="20296" y="0"/>
                    <a:pt x="45331" y="0"/>
                  </a:cubicBezTo>
                  <a:close/>
                </a:path>
              </a:pathLst>
            </a:custGeom>
            <a:solidFill>
              <a:srgbClr val="FFFFFF"/>
            </a:solidFill>
            <a:ln w="12700" cap="rnd">
              <a:solidFill>
                <a:srgbClr val="000000"/>
              </a:solidFill>
              <a:prstDash val="solid"/>
              <a:round/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530238" y="7685572"/>
            <a:ext cx="6570045" cy="2791612"/>
            <a:chOff x="0" y="0"/>
            <a:chExt cx="2354556" cy="1000451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354556" cy="1000451"/>
            </a:xfrm>
            <a:custGeom>
              <a:avLst/>
              <a:gdLst/>
              <a:ahLst/>
              <a:cxnLst/>
              <a:rect l="l" t="t" r="r" b="b"/>
              <a:pathLst>
                <a:path w="2354556" h="1000451">
                  <a:moveTo>
                    <a:pt x="43600" y="0"/>
                  </a:moveTo>
                  <a:lnTo>
                    <a:pt x="2310956" y="0"/>
                  </a:lnTo>
                  <a:cubicBezTo>
                    <a:pt x="2322520" y="0"/>
                    <a:pt x="2333609" y="4594"/>
                    <a:pt x="2341786" y="12770"/>
                  </a:cubicBezTo>
                  <a:cubicBezTo>
                    <a:pt x="2349962" y="20947"/>
                    <a:pt x="2354556" y="32036"/>
                    <a:pt x="2354556" y="43600"/>
                  </a:cubicBezTo>
                  <a:lnTo>
                    <a:pt x="2354556" y="956851"/>
                  </a:lnTo>
                  <a:cubicBezTo>
                    <a:pt x="2354556" y="968415"/>
                    <a:pt x="2349962" y="979504"/>
                    <a:pt x="2341786" y="987681"/>
                  </a:cubicBezTo>
                  <a:cubicBezTo>
                    <a:pt x="2333609" y="995857"/>
                    <a:pt x="2322520" y="1000451"/>
                    <a:pt x="2310956" y="1000451"/>
                  </a:cubicBezTo>
                  <a:lnTo>
                    <a:pt x="43600" y="1000451"/>
                  </a:lnTo>
                  <a:cubicBezTo>
                    <a:pt x="32036" y="1000451"/>
                    <a:pt x="20947" y="995857"/>
                    <a:pt x="12770" y="987681"/>
                  </a:cubicBezTo>
                  <a:cubicBezTo>
                    <a:pt x="4594" y="979504"/>
                    <a:pt x="0" y="968415"/>
                    <a:pt x="0" y="956851"/>
                  </a:cubicBezTo>
                  <a:lnTo>
                    <a:pt x="0" y="43600"/>
                  </a:lnTo>
                  <a:cubicBezTo>
                    <a:pt x="0" y="32036"/>
                    <a:pt x="4594" y="20947"/>
                    <a:pt x="12770" y="12770"/>
                  </a:cubicBezTo>
                  <a:cubicBezTo>
                    <a:pt x="20947" y="4594"/>
                    <a:pt x="32036" y="0"/>
                    <a:pt x="436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2" name="TextBox 12"/>
            <p:cNvSpPr txBox="1"/>
            <p:nvPr/>
          </p:nvSpPr>
          <p:spPr>
            <a:xfrm>
              <a:off x="0" y="-95250"/>
              <a:ext cx="2354556" cy="109570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339"/>
                </a:lnSpc>
              </a:pP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Ups! Dein Glück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ist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dir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abhanden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gekommen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.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Ziehe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verdeckt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eine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Mikroorganismus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-Karte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vom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 Spieler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zu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deiner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Rechten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. Du DARFST in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dieser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 Runde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keinen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Mikroorganismus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2400" dirty="0" err="1">
                  <a:solidFill>
                    <a:srgbClr val="000000"/>
                  </a:solidFill>
                  <a:latin typeface="AC Soft Icecream"/>
                </a:rPr>
                <a:t>bekämpfen</a:t>
              </a:r>
              <a:r>
                <a:rPr lang="en-US" sz="2400" dirty="0">
                  <a:solidFill>
                    <a:srgbClr val="000000"/>
                  </a:solidFill>
                  <a:latin typeface="AC Soft Icecream"/>
                </a:rPr>
                <a:t>.</a:t>
              </a:r>
            </a:p>
          </p:txBody>
        </p:sp>
      </p:grpSp>
      <p:sp>
        <p:nvSpPr>
          <p:cNvPr id="13" name="Freeform 13"/>
          <p:cNvSpPr/>
          <p:nvPr/>
        </p:nvSpPr>
        <p:spPr>
          <a:xfrm>
            <a:off x="3181960" y="1977239"/>
            <a:ext cx="3073311" cy="4829489"/>
          </a:xfrm>
          <a:custGeom>
            <a:avLst/>
            <a:gdLst/>
            <a:ahLst/>
            <a:cxnLst/>
            <a:rect l="l" t="t" r="r" b="b"/>
            <a:pathLst>
              <a:path w="3073311" h="4829489">
                <a:moveTo>
                  <a:pt x="0" y="0"/>
                </a:moveTo>
                <a:lnTo>
                  <a:pt x="3073311" y="0"/>
                </a:lnTo>
                <a:lnTo>
                  <a:pt x="3073311" y="4829489"/>
                </a:lnTo>
                <a:lnTo>
                  <a:pt x="0" y="482948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>
            <a:off x="1303583" y="1977239"/>
            <a:ext cx="1570930" cy="4829489"/>
          </a:xfrm>
          <a:custGeom>
            <a:avLst/>
            <a:gdLst/>
            <a:ahLst/>
            <a:cxnLst/>
            <a:rect l="l" t="t" r="r" b="b"/>
            <a:pathLst>
              <a:path w="1570930" h="4829489">
                <a:moveTo>
                  <a:pt x="0" y="0"/>
                </a:moveTo>
                <a:lnTo>
                  <a:pt x="1570931" y="0"/>
                </a:lnTo>
                <a:lnTo>
                  <a:pt x="1570931" y="4829489"/>
                </a:lnTo>
                <a:lnTo>
                  <a:pt x="0" y="482948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5E17EB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8C52FF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826521" y="756000"/>
            <a:ext cx="5977479" cy="6719279"/>
            <a:chOff x="0" y="0"/>
            <a:chExt cx="1260114" cy="1416493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260114" cy="1416493"/>
            </a:xfrm>
            <a:custGeom>
              <a:avLst/>
              <a:gdLst/>
              <a:ahLst/>
              <a:cxnLst/>
              <a:rect l="l" t="t" r="r" b="b"/>
              <a:pathLst>
                <a:path w="1260114" h="1416493">
                  <a:moveTo>
                    <a:pt x="45331" y="0"/>
                  </a:moveTo>
                  <a:lnTo>
                    <a:pt x="1214783" y="0"/>
                  </a:lnTo>
                  <a:cubicBezTo>
                    <a:pt x="1226805" y="0"/>
                    <a:pt x="1238335" y="4776"/>
                    <a:pt x="1246837" y="13277"/>
                  </a:cubicBezTo>
                  <a:cubicBezTo>
                    <a:pt x="1255338" y="21779"/>
                    <a:pt x="1260114" y="33309"/>
                    <a:pt x="1260114" y="45331"/>
                  </a:cubicBezTo>
                  <a:lnTo>
                    <a:pt x="1260114" y="1371161"/>
                  </a:lnTo>
                  <a:cubicBezTo>
                    <a:pt x="1260114" y="1396197"/>
                    <a:pt x="1239818" y="1416493"/>
                    <a:pt x="1214783" y="1416493"/>
                  </a:cubicBezTo>
                  <a:lnTo>
                    <a:pt x="45331" y="1416493"/>
                  </a:lnTo>
                  <a:cubicBezTo>
                    <a:pt x="20296" y="1416493"/>
                    <a:pt x="0" y="1396197"/>
                    <a:pt x="0" y="1371161"/>
                  </a:cubicBezTo>
                  <a:lnTo>
                    <a:pt x="0" y="45331"/>
                  </a:lnTo>
                  <a:cubicBezTo>
                    <a:pt x="0" y="20296"/>
                    <a:pt x="20296" y="0"/>
                    <a:pt x="45331" y="0"/>
                  </a:cubicBezTo>
                  <a:close/>
                </a:path>
              </a:pathLst>
            </a:custGeom>
            <a:solidFill>
              <a:srgbClr val="FFFFFF"/>
            </a:solidFill>
            <a:ln w="12700" cap="rnd">
              <a:solidFill>
                <a:srgbClr val="000000"/>
              </a:solidFill>
              <a:prstDash val="solid"/>
              <a:round/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530238" y="7685572"/>
            <a:ext cx="6570045" cy="2791612"/>
            <a:chOff x="0" y="0"/>
            <a:chExt cx="2354556" cy="1000451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354556" cy="1000451"/>
            </a:xfrm>
            <a:custGeom>
              <a:avLst/>
              <a:gdLst/>
              <a:ahLst/>
              <a:cxnLst/>
              <a:rect l="l" t="t" r="r" b="b"/>
              <a:pathLst>
                <a:path w="2354556" h="1000451">
                  <a:moveTo>
                    <a:pt x="43600" y="0"/>
                  </a:moveTo>
                  <a:lnTo>
                    <a:pt x="2310956" y="0"/>
                  </a:lnTo>
                  <a:cubicBezTo>
                    <a:pt x="2322520" y="0"/>
                    <a:pt x="2333609" y="4594"/>
                    <a:pt x="2341786" y="12770"/>
                  </a:cubicBezTo>
                  <a:cubicBezTo>
                    <a:pt x="2349962" y="20947"/>
                    <a:pt x="2354556" y="32036"/>
                    <a:pt x="2354556" y="43600"/>
                  </a:cubicBezTo>
                  <a:lnTo>
                    <a:pt x="2354556" y="956851"/>
                  </a:lnTo>
                  <a:cubicBezTo>
                    <a:pt x="2354556" y="968415"/>
                    <a:pt x="2349962" y="979504"/>
                    <a:pt x="2341786" y="987681"/>
                  </a:cubicBezTo>
                  <a:cubicBezTo>
                    <a:pt x="2333609" y="995857"/>
                    <a:pt x="2322520" y="1000451"/>
                    <a:pt x="2310956" y="1000451"/>
                  </a:cubicBezTo>
                  <a:lnTo>
                    <a:pt x="43600" y="1000451"/>
                  </a:lnTo>
                  <a:cubicBezTo>
                    <a:pt x="32036" y="1000451"/>
                    <a:pt x="20947" y="995857"/>
                    <a:pt x="12770" y="987681"/>
                  </a:cubicBezTo>
                  <a:cubicBezTo>
                    <a:pt x="4594" y="979504"/>
                    <a:pt x="0" y="968415"/>
                    <a:pt x="0" y="956851"/>
                  </a:cubicBezTo>
                  <a:lnTo>
                    <a:pt x="0" y="43600"/>
                  </a:lnTo>
                  <a:cubicBezTo>
                    <a:pt x="0" y="32036"/>
                    <a:pt x="4594" y="20947"/>
                    <a:pt x="12770" y="12770"/>
                  </a:cubicBezTo>
                  <a:cubicBezTo>
                    <a:pt x="20947" y="4594"/>
                    <a:pt x="32036" y="0"/>
                    <a:pt x="436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2" name="TextBox 12"/>
            <p:cNvSpPr txBox="1"/>
            <p:nvPr/>
          </p:nvSpPr>
          <p:spPr>
            <a:xfrm>
              <a:off x="0" y="-95250"/>
              <a:ext cx="2354556" cy="109570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339"/>
                </a:lnSpc>
              </a:pP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Gehe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zum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nächstgelegenen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Krankenhaus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.</a:t>
              </a:r>
            </a:p>
          </p:txBody>
        </p:sp>
      </p:grpSp>
      <p:sp>
        <p:nvSpPr>
          <p:cNvPr id="13" name="Freeform 13"/>
          <p:cNvSpPr/>
          <p:nvPr/>
        </p:nvSpPr>
        <p:spPr>
          <a:xfrm>
            <a:off x="3181960" y="1977239"/>
            <a:ext cx="3073311" cy="4829489"/>
          </a:xfrm>
          <a:custGeom>
            <a:avLst/>
            <a:gdLst/>
            <a:ahLst/>
            <a:cxnLst/>
            <a:rect l="l" t="t" r="r" b="b"/>
            <a:pathLst>
              <a:path w="3073311" h="4829489">
                <a:moveTo>
                  <a:pt x="0" y="0"/>
                </a:moveTo>
                <a:lnTo>
                  <a:pt x="3073311" y="0"/>
                </a:lnTo>
                <a:lnTo>
                  <a:pt x="3073311" y="4829489"/>
                </a:lnTo>
                <a:lnTo>
                  <a:pt x="0" y="482948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>
            <a:off x="1303583" y="1977239"/>
            <a:ext cx="1570930" cy="4829489"/>
          </a:xfrm>
          <a:custGeom>
            <a:avLst/>
            <a:gdLst/>
            <a:ahLst/>
            <a:cxnLst/>
            <a:rect l="l" t="t" r="r" b="b"/>
            <a:pathLst>
              <a:path w="1570930" h="4829489">
                <a:moveTo>
                  <a:pt x="0" y="0"/>
                </a:moveTo>
                <a:lnTo>
                  <a:pt x="1570931" y="0"/>
                </a:lnTo>
                <a:lnTo>
                  <a:pt x="1570931" y="4829489"/>
                </a:lnTo>
                <a:lnTo>
                  <a:pt x="0" y="482948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0"/>
            <a:ext cx="7560000" cy="10692000"/>
            <a:chOff x="0" y="0"/>
            <a:chExt cx="2709333" cy="3831771"/>
          </a:xfrm>
        </p:grpSpPr>
        <p:sp>
          <p:nvSpPr>
            <p:cNvPr id="3" name="Freeform 3"/>
            <p:cNvSpPr/>
            <p:nvPr/>
          </p:nvSpPr>
          <p:spPr>
            <a:xfrm>
              <a:off x="0" y="0"/>
              <a:ext cx="2709333" cy="3831772"/>
            </a:xfrm>
            <a:custGeom>
              <a:avLst/>
              <a:gdLst/>
              <a:ahLst/>
              <a:cxnLst/>
              <a:rect l="l" t="t" r="r" b="b"/>
              <a:pathLst>
                <a:path w="2709333" h="3831772">
                  <a:moveTo>
                    <a:pt x="0" y="0"/>
                  </a:moveTo>
                  <a:lnTo>
                    <a:pt x="2709333" y="0"/>
                  </a:lnTo>
                  <a:lnTo>
                    <a:pt x="2709333" y="3831772"/>
                  </a:lnTo>
                  <a:lnTo>
                    <a:pt x="0" y="3831772"/>
                  </a:lnTo>
                  <a:close/>
                </a:path>
              </a:pathLst>
            </a:custGeom>
            <a:solidFill>
              <a:srgbClr val="5E17EB"/>
            </a:solidFill>
          </p:spPr>
        </p:sp>
        <p:sp>
          <p:nvSpPr>
            <p:cNvPr id="4" name="TextBox 4"/>
            <p:cNvSpPr txBox="1"/>
            <p:nvPr/>
          </p:nvSpPr>
          <p:spPr>
            <a:xfrm>
              <a:off x="0" y="-28575"/>
              <a:ext cx="2709333" cy="386034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5" name="Group 5"/>
          <p:cNvGrpSpPr/>
          <p:nvPr/>
        </p:nvGrpSpPr>
        <p:grpSpPr>
          <a:xfrm>
            <a:off x="195714" y="214816"/>
            <a:ext cx="7168573" cy="10262369"/>
            <a:chOff x="0" y="0"/>
            <a:chExt cx="2569055" cy="3677801"/>
          </a:xfrm>
        </p:grpSpPr>
        <p:sp>
          <p:nvSpPr>
            <p:cNvPr id="6" name="Freeform 6"/>
            <p:cNvSpPr/>
            <p:nvPr/>
          </p:nvSpPr>
          <p:spPr>
            <a:xfrm>
              <a:off x="0" y="0"/>
              <a:ext cx="2569055" cy="3677801"/>
            </a:xfrm>
            <a:custGeom>
              <a:avLst/>
              <a:gdLst/>
              <a:ahLst/>
              <a:cxnLst/>
              <a:rect l="l" t="t" r="r" b="b"/>
              <a:pathLst>
                <a:path w="2569055" h="3677801">
                  <a:moveTo>
                    <a:pt x="0" y="0"/>
                  </a:moveTo>
                  <a:lnTo>
                    <a:pt x="2569055" y="0"/>
                  </a:lnTo>
                  <a:lnTo>
                    <a:pt x="2569055" y="3677801"/>
                  </a:lnTo>
                  <a:lnTo>
                    <a:pt x="0" y="3677801"/>
                  </a:lnTo>
                  <a:close/>
                </a:path>
              </a:pathLst>
            </a:custGeom>
            <a:solidFill>
              <a:srgbClr val="8C52FF"/>
            </a:solidFill>
          </p:spPr>
        </p:sp>
        <p:sp>
          <p:nvSpPr>
            <p:cNvPr id="7" name="TextBox 7"/>
            <p:cNvSpPr txBox="1"/>
            <p:nvPr/>
          </p:nvSpPr>
          <p:spPr>
            <a:xfrm>
              <a:off x="0" y="-28575"/>
              <a:ext cx="2569055" cy="37063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1960"/>
                </a:lnSpc>
              </a:pPr>
              <a:endParaRPr/>
            </a:p>
          </p:txBody>
        </p:sp>
      </p:grpSp>
      <p:grpSp>
        <p:nvGrpSpPr>
          <p:cNvPr id="8" name="Group 8"/>
          <p:cNvGrpSpPr/>
          <p:nvPr/>
        </p:nvGrpSpPr>
        <p:grpSpPr>
          <a:xfrm>
            <a:off x="826521" y="756000"/>
            <a:ext cx="5977479" cy="6719279"/>
            <a:chOff x="0" y="0"/>
            <a:chExt cx="1260114" cy="1416493"/>
          </a:xfrm>
        </p:grpSpPr>
        <p:sp>
          <p:nvSpPr>
            <p:cNvPr id="9" name="Freeform 9"/>
            <p:cNvSpPr/>
            <p:nvPr/>
          </p:nvSpPr>
          <p:spPr>
            <a:xfrm>
              <a:off x="0" y="0"/>
              <a:ext cx="1260114" cy="1416493"/>
            </a:xfrm>
            <a:custGeom>
              <a:avLst/>
              <a:gdLst/>
              <a:ahLst/>
              <a:cxnLst/>
              <a:rect l="l" t="t" r="r" b="b"/>
              <a:pathLst>
                <a:path w="1260114" h="1416493">
                  <a:moveTo>
                    <a:pt x="45331" y="0"/>
                  </a:moveTo>
                  <a:lnTo>
                    <a:pt x="1214783" y="0"/>
                  </a:lnTo>
                  <a:cubicBezTo>
                    <a:pt x="1226805" y="0"/>
                    <a:pt x="1238335" y="4776"/>
                    <a:pt x="1246837" y="13277"/>
                  </a:cubicBezTo>
                  <a:cubicBezTo>
                    <a:pt x="1255338" y="21779"/>
                    <a:pt x="1260114" y="33309"/>
                    <a:pt x="1260114" y="45331"/>
                  </a:cubicBezTo>
                  <a:lnTo>
                    <a:pt x="1260114" y="1371161"/>
                  </a:lnTo>
                  <a:cubicBezTo>
                    <a:pt x="1260114" y="1396197"/>
                    <a:pt x="1239818" y="1416493"/>
                    <a:pt x="1214783" y="1416493"/>
                  </a:cubicBezTo>
                  <a:lnTo>
                    <a:pt x="45331" y="1416493"/>
                  </a:lnTo>
                  <a:cubicBezTo>
                    <a:pt x="20296" y="1416493"/>
                    <a:pt x="0" y="1396197"/>
                    <a:pt x="0" y="1371161"/>
                  </a:cubicBezTo>
                  <a:lnTo>
                    <a:pt x="0" y="45331"/>
                  </a:lnTo>
                  <a:cubicBezTo>
                    <a:pt x="0" y="20296"/>
                    <a:pt x="20296" y="0"/>
                    <a:pt x="45331" y="0"/>
                  </a:cubicBezTo>
                  <a:close/>
                </a:path>
              </a:pathLst>
            </a:custGeom>
            <a:solidFill>
              <a:srgbClr val="FFFFFF"/>
            </a:solidFill>
            <a:ln w="12700" cap="rnd">
              <a:solidFill>
                <a:srgbClr val="000000"/>
              </a:solidFill>
              <a:prstDash val="solid"/>
              <a:round/>
            </a:ln>
          </p:spPr>
        </p:sp>
      </p:grpSp>
      <p:grpSp>
        <p:nvGrpSpPr>
          <p:cNvPr id="10" name="Group 10"/>
          <p:cNvGrpSpPr/>
          <p:nvPr/>
        </p:nvGrpSpPr>
        <p:grpSpPr>
          <a:xfrm>
            <a:off x="530238" y="7685572"/>
            <a:ext cx="6570045" cy="2791612"/>
            <a:chOff x="0" y="0"/>
            <a:chExt cx="2354556" cy="1000451"/>
          </a:xfrm>
        </p:grpSpPr>
        <p:sp>
          <p:nvSpPr>
            <p:cNvPr id="11" name="Freeform 11"/>
            <p:cNvSpPr/>
            <p:nvPr/>
          </p:nvSpPr>
          <p:spPr>
            <a:xfrm>
              <a:off x="0" y="0"/>
              <a:ext cx="2354556" cy="1000451"/>
            </a:xfrm>
            <a:custGeom>
              <a:avLst/>
              <a:gdLst/>
              <a:ahLst/>
              <a:cxnLst/>
              <a:rect l="l" t="t" r="r" b="b"/>
              <a:pathLst>
                <a:path w="2354556" h="1000451">
                  <a:moveTo>
                    <a:pt x="43600" y="0"/>
                  </a:moveTo>
                  <a:lnTo>
                    <a:pt x="2310956" y="0"/>
                  </a:lnTo>
                  <a:cubicBezTo>
                    <a:pt x="2322520" y="0"/>
                    <a:pt x="2333609" y="4594"/>
                    <a:pt x="2341786" y="12770"/>
                  </a:cubicBezTo>
                  <a:cubicBezTo>
                    <a:pt x="2349962" y="20947"/>
                    <a:pt x="2354556" y="32036"/>
                    <a:pt x="2354556" y="43600"/>
                  </a:cubicBezTo>
                  <a:lnTo>
                    <a:pt x="2354556" y="956851"/>
                  </a:lnTo>
                  <a:cubicBezTo>
                    <a:pt x="2354556" y="968415"/>
                    <a:pt x="2349962" y="979504"/>
                    <a:pt x="2341786" y="987681"/>
                  </a:cubicBezTo>
                  <a:cubicBezTo>
                    <a:pt x="2333609" y="995857"/>
                    <a:pt x="2322520" y="1000451"/>
                    <a:pt x="2310956" y="1000451"/>
                  </a:cubicBezTo>
                  <a:lnTo>
                    <a:pt x="43600" y="1000451"/>
                  </a:lnTo>
                  <a:cubicBezTo>
                    <a:pt x="32036" y="1000451"/>
                    <a:pt x="20947" y="995857"/>
                    <a:pt x="12770" y="987681"/>
                  </a:cubicBezTo>
                  <a:cubicBezTo>
                    <a:pt x="4594" y="979504"/>
                    <a:pt x="0" y="968415"/>
                    <a:pt x="0" y="956851"/>
                  </a:cubicBezTo>
                  <a:lnTo>
                    <a:pt x="0" y="43600"/>
                  </a:lnTo>
                  <a:cubicBezTo>
                    <a:pt x="0" y="32036"/>
                    <a:pt x="4594" y="20947"/>
                    <a:pt x="12770" y="12770"/>
                  </a:cubicBezTo>
                  <a:cubicBezTo>
                    <a:pt x="20947" y="4594"/>
                    <a:pt x="32036" y="0"/>
                    <a:pt x="43600" y="0"/>
                  </a:cubicBezTo>
                  <a:close/>
                </a:path>
              </a:pathLst>
            </a:custGeom>
            <a:solidFill>
              <a:srgbClr val="FFFFFF"/>
            </a:solidFill>
          </p:spPr>
        </p:sp>
        <p:sp>
          <p:nvSpPr>
            <p:cNvPr id="12" name="TextBox 12"/>
            <p:cNvSpPr txBox="1"/>
            <p:nvPr/>
          </p:nvSpPr>
          <p:spPr>
            <a:xfrm>
              <a:off x="0" y="-95250"/>
              <a:ext cx="2354556" cy="109570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4339"/>
                </a:lnSpc>
              </a:pP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Du DARFST in den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nächsten</a:t>
              </a:r>
              <a:endParaRPr lang="en-US" sz="3099" dirty="0">
                <a:solidFill>
                  <a:srgbClr val="000000"/>
                </a:solidFill>
                <a:latin typeface="AC Soft Icecream"/>
              </a:endParaRPr>
            </a:p>
            <a:p>
              <a:pPr algn="ctr">
                <a:lnSpc>
                  <a:spcPts val="4339"/>
                </a:lnSpc>
              </a:pP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2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Runden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kein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Antibiotikum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 </a:t>
              </a:r>
              <a:r>
                <a:rPr lang="en-US" sz="3099" dirty="0" err="1">
                  <a:solidFill>
                    <a:srgbClr val="000000"/>
                  </a:solidFill>
                  <a:latin typeface="AC Soft Icecream"/>
                </a:rPr>
                <a:t>verwenden</a:t>
              </a:r>
              <a:r>
                <a:rPr lang="en-US" sz="3099" dirty="0">
                  <a:solidFill>
                    <a:srgbClr val="000000"/>
                  </a:solidFill>
                  <a:latin typeface="AC Soft Icecream"/>
                </a:rPr>
                <a:t>.</a:t>
              </a:r>
            </a:p>
          </p:txBody>
        </p:sp>
      </p:grpSp>
      <p:sp>
        <p:nvSpPr>
          <p:cNvPr id="13" name="Freeform 13"/>
          <p:cNvSpPr/>
          <p:nvPr/>
        </p:nvSpPr>
        <p:spPr>
          <a:xfrm>
            <a:off x="3181960" y="1977239"/>
            <a:ext cx="3073311" cy="4829489"/>
          </a:xfrm>
          <a:custGeom>
            <a:avLst/>
            <a:gdLst/>
            <a:ahLst/>
            <a:cxnLst/>
            <a:rect l="l" t="t" r="r" b="b"/>
            <a:pathLst>
              <a:path w="3073311" h="4829489">
                <a:moveTo>
                  <a:pt x="0" y="0"/>
                </a:moveTo>
                <a:lnTo>
                  <a:pt x="3073311" y="0"/>
                </a:lnTo>
                <a:lnTo>
                  <a:pt x="3073311" y="4829489"/>
                </a:lnTo>
                <a:lnTo>
                  <a:pt x="0" y="4829489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14" name="Freeform 14"/>
          <p:cNvSpPr/>
          <p:nvPr/>
        </p:nvSpPr>
        <p:spPr>
          <a:xfrm>
            <a:off x="1303583" y="1977239"/>
            <a:ext cx="1570930" cy="4829489"/>
          </a:xfrm>
          <a:custGeom>
            <a:avLst/>
            <a:gdLst/>
            <a:ahLst/>
            <a:cxnLst/>
            <a:rect l="l" t="t" r="r" b="b"/>
            <a:pathLst>
              <a:path w="1570930" h="4829489">
                <a:moveTo>
                  <a:pt x="0" y="0"/>
                </a:moveTo>
                <a:lnTo>
                  <a:pt x="1570931" y="0"/>
                </a:lnTo>
                <a:lnTo>
                  <a:pt x="1570931" y="4829489"/>
                </a:lnTo>
                <a:lnTo>
                  <a:pt x="0" y="4829489"/>
                </a:lnTo>
                <a:lnTo>
                  <a:pt x="0" y="0"/>
                </a:lnTo>
                <a:close/>
              </a:path>
            </a:pathLst>
          </a:custGeom>
          <a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52a108e-5039-4255-9b08-41efa128c942">
      <Terms xmlns="http://schemas.microsoft.com/office/infopath/2007/PartnerControls"/>
    </lcf76f155ced4ddcb4097134ff3c332f>
    <TaxCatchAll xmlns="f3050677-c956-48d1-88f1-1e5f36ffa1d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1FA1D0E80F40FC40A0AC5446D3E68E4C" ma:contentTypeVersion="18" ma:contentTypeDescription="Ein neues Dokument erstellen." ma:contentTypeScope="" ma:versionID="2204550c97607469936ec7e81792196f">
  <xsd:schema xmlns:xsd="http://www.w3.org/2001/XMLSchema" xmlns:xs="http://www.w3.org/2001/XMLSchema" xmlns:p="http://schemas.microsoft.com/office/2006/metadata/properties" xmlns:ns2="b52a108e-5039-4255-9b08-41efa128c942" xmlns:ns3="f3050677-c956-48d1-88f1-1e5f36ffa1d3" targetNamespace="http://schemas.microsoft.com/office/2006/metadata/properties" ma:root="true" ma:fieldsID="a7dfba574590a0fe82b44716dd6e7ae9" ns2:_="" ns3:_="">
    <xsd:import namespace="b52a108e-5039-4255-9b08-41efa128c942"/>
    <xsd:import namespace="f3050677-c956-48d1-88f1-1e5f36ffa1d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2a108e-5039-4255-9b08-41efa128c94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Bildmarkierungen" ma:readOnly="false" ma:fieldId="{5cf76f15-5ced-4ddc-b409-7134ff3c332f}" ma:taxonomyMulti="true" ma:sspId="3d606419-4bd4-4dd8-8f0f-b14ca53228e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3" nillable="true" ma:displayName="Location" ma:indexed="true" ma:internalName="MediaServiceLocation" ma:readOnly="true">
      <xsd:simpleType>
        <xsd:restriction base="dms:Text"/>
      </xsd:simple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050677-c956-48d1-88f1-1e5f36ffa1d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2554a29-e0a6-470a-b571-f2607765b0e7}" ma:internalName="TaxCatchAll" ma:showField="CatchAllData" ma:web="f3050677-c956-48d1-88f1-1e5f36ffa1d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CE30509-D67A-4F37-A7F0-0AB7BA7C4D93}">
  <ds:schemaRefs>
    <ds:schemaRef ds:uri="http://schemas.microsoft.com/office/2006/metadata/properties"/>
    <ds:schemaRef ds:uri="http://schemas.microsoft.com/office/infopath/2007/PartnerControls"/>
    <ds:schemaRef ds:uri="b52a108e-5039-4255-9b08-41efa128c942"/>
    <ds:schemaRef ds:uri="f3050677-c956-48d1-88f1-1e5f36ffa1d3"/>
  </ds:schemaRefs>
</ds:datastoreItem>
</file>

<file path=customXml/itemProps2.xml><?xml version="1.0" encoding="utf-8"?>
<ds:datastoreItem xmlns:ds="http://schemas.openxmlformats.org/officeDocument/2006/customXml" ds:itemID="{7C5C0470-640F-4215-BFB1-DF1D4E99F37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DF3DF84-32DB-4D5E-B71A-9763426090CD}"/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180</Words>
  <Application>Microsoft Macintosh PowerPoint</Application>
  <PresentationFormat>Benutzerdefiniert</PresentationFormat>
  <Paragraphs>15</Paragraphs>
  <Slides>12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12</vt:i4>
      </vt:variant>
    </vt:vector>
  </HeadingPairs>
  <TitlesOfParts>
    <vt:vector size="16" baseType="lpstr">
      <vt:lpstr>AC Soft Icecream</vt:lpstr>
      <vt:lpstr>Arial</vt:lpstr>
      <vt:lpstr>Calibri</vt:lpstr>
      <vt:lpstr>Office Theme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Mystery cards</dc:title>
  <cp:lastModifiedBy>Hannah Kwella</cp:lastModifiedBy>
  <cp:revision>4</cp:revision>
  <dcterms:created xsi:type="dcterms:W3CDTF">2006-08-16T00:00:00Z</dcterms:created>
  <dcterms:modified xsi:type="dcterms:W3CDTF">2024-11-11T10:39:42Z</dcterms:modified>
  <dc:identifier>DAGA4GElXZ0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0x0101001FA1D0E80F40FC40A0AC5446D3E68E4C</vt:lpwstr>
  </property>
</Properties>
</file>