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8" r:id="rId3"/>
    <p:sldId id="259" r:id="rId4"/>
    <p:sldId id="260" r:id="rId5"/>
    <p:sldId id="261" r:id="rId6"/>
  </p:sldIdLst>
  <p:sldSz cx="5761038" cy="3240088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257175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51435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771525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0287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285875" algn="l" defTabSz="51435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1543050" algn="l" defTabSz="51435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1800225" algn="l" defTabSz="51435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2057400" algn="l" defTabSz="51435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3399"/>
    <a:srgbClr val="FF8029"/>
    <a:srgbClr val="FF6600"/>
    <a:srgbClr val="99CC00"/>
    <a:srgbClr val="006699"/>
    <a:srgbClr val="33CC33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68" d="100"/>
          <a:sy n="268" d="100"/>
        </p:scale>
        <p:origin x="-282" y="-96"/>
      </p:cViewPr>
      <p:guideLst>
        <p:guide orient="horz" pos="1021"/>
        <p:guide pos="181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4A51F4F-1E70-49DD-BE15-06C14F81976D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133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400" y="744538"/>
            <a:ext cx="661828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F018ABC-7C15-45D7-B213-CAEB06368CAF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620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257175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514350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771525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028700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28587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2078" y="1080029"/>
            <a:ext cx="4896882" cy="54001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Cliquez pour modifier le style du titre du masque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4156" y="1836050"/>
            <a:ext cx="4032727" cy="82802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Cliquez pour modifier le style des sous-titres du masque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2078" y="2952080"/>
            <a:ext cx="1200216" cy="21600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68355" y="2952080"/>
            <a:ext cx="1824329" cy="21600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128744" y="2952080"/>
            <a:ext cx="1200216" cy="21600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D3A58-9AC6-457F-B813-FB6F2A0E422C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BE8D5-643A-4192-B5D8-5BB86E2B8214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104739" y="288008"/>
            <a:ext cx="1224221" cy="259207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32078" y="288008"/>
            <a:ext cx="3576644" cy="259207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A7E6F-581C-4718-8401-4B93F74CF174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78" y="288008"/>
            <a:ext cx="4896882" cy="54001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32078" y="936025"/>
            <a:ext cx="2400433" cy="194405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2928527" y="936025"/>
            <a:ext cx="2400433" cy="1944053"/>
          </a:xfrm>
        </p:spPr>
        <p:txBody>
          <a:bodyPr/>
          <a:lstStyle/>
          <a:p>
            <a:pPr lvl="0"/>
            <a:endParaRPr lang="fr-FR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2EEDA-E9D1-4B6C-8849-66139940922F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371EC-E7F3-4AA5-8447-BCBA541B2ACF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5082" y="2082057"/>
            <a:ext cx="4896882" cy="643517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5082" y="1373288"/>
            <a:ext cx="4896882" cy="708769"/>
          </a:xfrm>
        </p:spPr>
        <p:txBody>
          <a:bodyPr anchor="b"/>
          <a:lstStyle>
            <a:lvl1pPr marL="0" indent="0">
              <a:buNone/>
              <a:defRPr sz="1100"/>
            </a:lvl1pPr>
            <a:lvl2pPr marL="257175" indent="0">
              <a:buNone/>
              <a:defRPr sz="1000"/>
            </a:lvl2pPr>
            <a:lvl3pPr marL="514350" indent="0">
              <a:buNone/>
              <a:defRPr sz="900"/>
            </a:lvl3pPr>
            <a:lvl4pPr marL="771525" indent="0">
              <a:buNone/>
              <a:defRPr sz="800"/>
            </a:lvl4pPr>
            <a:lvl5pPr marL="1028700" indent="0">
              <a:buNone/>
              <a:defRPr sz="800"/>
            </a:lvl5pPr>
            <a:lvl6pPr marL="1285875" indent="0">
              <a:buNone/>
              <a:defRPr sz="800"/>
            </a:lvl6pPr>
            <a:lvl7pPr marL="1543050" indent="0">
              <a:buNone/>
              <a:defRPr sz="800"/>
            </a:lvl7pPr>
            <a:lvl8pPr marL="1800225" indent="0">
              <a:buNone/>
              <a:defRPr sz="800"/>
            </a:lvl8pPr>
            <a:lvl9pPr marL="2057400" indent="0">
              <a:buNone/>
              <a:defRPr sz="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6FB0E-0361-462D-A9A1-7F0E99F0DAD9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32078" y="936025"/>
            <a:ext cx="2400433" cy="194405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928527" y="936025"/>
            <a:ext cx="2400433" cy="194405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7FD09-7E36-4161-B219-AE4E72528DC7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052" y="129754"/>
            <a:ext cx="5184934" cy="54001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8052" y="725270"/>
            <a:ext cx="2545459" cy="30225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8052" y="1027528"/>
            <a:ext cx="2545459" cy="1866801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926528" y="725270"/>
            <a:ext cx="2546459" cy="30225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926528" y="1027528"/>
            <a:ext cx="2546459" cy="1866801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34631-48BA-4C9A-B2CD-65E57F1635A7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3BEF4-668C-49B9-9743-622B5AE5DED7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CDC94-B0F1-43F1-BEB4-F440506A827C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052" y="129003"/>
            <a:ext cx="1895342" cy="54901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52406" y="129004"/>
            <a:ext cx="3220580" cy="27653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88052" y="678019"/>
            <a:ext cx="1895342" cy="2216310"/>
          </a:xfrm>
        </p:spPr>
        <p:txBody>
          <a:bodyPr/>
          <a:lstStyle>
            <a:lvl1pPr marL="0" indent="0">
              <a:buNone/>
              <a:defRPr sz="800"/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4A65A-1D54-4399-8882-C6962A7273EB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9204" y="2268061"/>
            <a:ext cx="3456623" cy="267758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29204" y="289508"/>
            <a:ext cx="3456623" cy="194405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29204" y="2535819"/>
            <a:ext cx="3456623" cy="380260"/>
          </a:xfrm>
        </p:spPr>
        <p:txBody>
          <a:bodyPr/>
          <a:lstStyle>
            <a:lvl1pPr marL="0" indent="0">
              <a:buNone/>
              <a:defRPr sz="800"/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FB49D-D894-4FEB-86EC-A3507E57179A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2078" y="288008"/>
            <a:ext cx="4896882" cy="54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78" y="936025"/>
            <a:ext cx="4896882" cy="194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2078" y="3024082"/>
            <a:ext cx="1200216" cy="21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0033CC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8355" y="3024082"/>
            <a:ext cx="1824329" cy="21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algn="ctr">
              <a:defRPr sz="700">
                <a:solidFill>
                  <a:srgbClr val="0033CC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4805" y="3024082"/>
            <a:ext cx="1200216" cy="21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A5805089-BD4A-4CDB-99C3-0C9DF07CDB50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99CC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99CC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99CC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99CC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99CC00"/>
          </a:solidFill>
          <a:latin typeface="Arial" charset="0"/>
        </a:defRPr>
      </a:lvl5pPr>
      <a:lvl6pPr marL="257175" algn="ct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99CC00"/>
          </a:solidFill>
          <a:latin typeface="Arial" charset="0"/>
        </a:defRPr>
      </a:lvl6pPr>
      <a:lvl7pPr marL="514350" algn="ct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99CC00"/>
          </a:solidFill>
          <a:latin typeface="Arial" charset="0"/>
        </a:defRPr>
      </a:lvl7pPr>
      <a:lvl8pPr marL="771525" algn="ct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99CC00"/>
          </a:solidFill>
          <a:latin typeface="Arial" charset="0"/>
        </a:defRPr>
      </a:lvl8pPr>
      <a:lvl9pPr marL="1028700" algn="ct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99CC00"/>
          </a:solidFill>
          <a:latin typeface="Arial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Char char="•"/>
        <a:defRPr sz="1000">
          <a:solidFill>
            <a:srgbClr val="0033CC"/>
          </a:solidFill>
          <a:latin typeface="+mn-lt"/>
          <a:ea typeface="+mn-ea"/>
          <a:cs typeface="+mn-cs"/>
        </a:defRPr>
      </a:lvl1pPr>
      <a:lvl2pPr marL="417909" indent="-160734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rgbClr val="0033CC"/>
          </a:solidFill>
          <a:latin typeface="+mn-lt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sz="1000">
          <a:solidFill>
            <a:srgbClr val="0033CC"/>
          </a:solidFill>
          <a:latin typeface="+mn-lt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rgbClr val="0033CC"/>
          </a:solidFill>
          <a:latin typeface="+mn-lt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rgbClr val="0033CC"/>
          </a:solidFill>
          <a:latin typeface="+mn-lt"/>
        </a:defRPr>
      </a:lvl5pPr>
      <a:lvl6pPr marL="1414463" indent="-128588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rgbClr val="0033CC"/>
          </a:solidFill>
          <a:latin typeface="+mn-lt"/>
        </a:defRPr>
      </a:lvl6pPr>
      <a:lvl7pPr marL="1671638" indent="-128588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rgbClr val="0033CC"/>
          </a:solidFill>
          <a:latin typeface="+mn-lt"/>
        </a:defRPr>
      </a:lvl7pPr>
      <a:lvl8pPr marL="1928813" indent="-128588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rgbClr val="0033CC"/>
          </a:solidFill>
          <a:latin typeface="+mn-lt"/>
        </a:defRPr>
      </a:lvl8pPr>
      <a:lvl9pPr marL="2185988" indent="-128588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rgbClr val="0033CC"/>
          </a:solidFill>
          <a:latin typeface="+mn-lt"/>
        </a:defRPr>
      </a:lvl9pPr>
    </p:bodyStyle>
    <p:otherStyle>
      <a:defPPr>
        <a:defRPr lang="fr-FR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61038" cy="3240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371EC-E7F3-4AA5-8447-BCBA541B2A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9"/>
            <a:ext cx="5761038" cy="32342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15" y="712036"/>
            <a:ext cx="1935709" cy="240919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490" y="539024"/>
            <a:ext cx="3531087" cy="259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28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371EC-E7F3-4AA5-8447-BCBA541B2A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" y="4436"/>
            <a:ext cx="5760839" cy="323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23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371EC-E7F3-4AA5-8447-BCBA541B2A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61038" cy="324008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27" y="1313895"/>
            <a:ext cx="199662" cy="1802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90" y="1871842"/>
            <a:ext cx="199662" cy="1802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90" y="2412132"/>
            <a:ext cx="199662" cy="1802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977" y="1384716"/>
            <a:ext cx="199662" cy="18025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924" y="2159874"/>
            <a:ext cx="199662" cy="18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62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371EC-E7F3-4AA5-8447-BCBA541B2A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61038" cy="324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ARS">
  <a:themeElements>
    <a:clrScheme name="Masque ARS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asque ARS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que ARS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ARS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ARS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ARS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ARS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ARS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ARS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D:\Documents\ars33-formation\Mes documents\Masque ARS.pot</Template>
  <TotalTime>1762</TotalTime>
  <Words>4</Words>
  <Application>Microsoft Office PowerPoint</Application>
  <PresentationFormat>Personnalisé</PresentationFormat>
  <Paragraphs>4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Masque ARS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MAS</dc:creator>
  <cp:lastModifiedBy>*</cp:lastModifiedBy>
  <cp:revision>178</cp:revision>
  <dcterms:created xsi:type="dcterms:W3CDTF">2012-05-04T14:29:06Z</dcterms:created>
  <dcterms:modified xsi:type="dcterms:W3CDTF">2019-10-23T15:53:26Z</dcterms:modified>
</cp:coreProperties>
</file>