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4" r:id="rId11"/>
  </p:sldIdLst>
  <p:sldSz cx="12192000" cy="6858000"/>
  <p:notesSz cx="6858000" cy="9144000"/>
  <p:custDataLst>
    <p:tags r:id="rId1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A4A"/>
    <a:srgbClr val="1A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36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674DC6E-0FB4-420F-B8B1-F32FC120B5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71633F4-132B-43B8-86B2-FA3323B84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73B8C-85B9-475B-BF01-B2E60486B0BC}" type="datetimeFigureOut">
              <a:rPr lang="sv-SE" smtClean="0"/>
              <a:t>2024-04-19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E3F5887-F25A-4FE5-89DF-562E6DB429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E0BA64-6C06-4B4B-B393-841E69D4CC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57165-0C2A-492E-844C-782CC14226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A754C-90E3-40A2-AF04-F39A087DF676}" type="datetimeFigureOut">
              <a:rPr lang="sv-SE" smtClean="0"/>
              <a:t>2024-04-19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81268-6712-4385-B82D-6F2B4F1892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12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1268-6712-4385-B82D-6F2B4F189258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098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54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Presentation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 </a:t>
            </a:r>
            <a:r>
              <a:rPr lang="sv-SE" dirty="0" err="1"/>
              <a:t>subheading</a:t>
            </a:r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BC5BA0-C991-4F51-ADE2-754D4FD510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616720"/>
            <a:ext cx="2634777" cy="647272"/>
          </a:xfrm>
          <a:prstGeom prst="rect">
            <a:avLst/>
          </a:prstGeom>
        </p:spPr>
      </p:pic>
      <p:grpSp>
        <p:nvGrpSpPr>
          <p:cNvPr id="8" name="Bild 9">
            <a:extLst>
              <a:ext uri="{FF2B5EF4-FFF2-40B4-BE49-F238E27FC236}">
                <a16:creationId xmlns:a16="http://schemas.microsoft.com/office/drawing/2014/main" id="{4E8DDB87-3AF7-40A3-878B-9856CD6320F3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41612BEF-72C3-43CD-BE89-7D91494E8AB0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0" name="Frihandsfigur 10">
              <a:extLst>
                <a:ext uri="{FF2B5EF4-FFF2-40B4-BE49-F238E27FC236}">
                  <a16:creationId xmlns:a16="http://schemas.microsoft.com/office/drawing/2014/main" id="{359137D2-113D-4BA3-88B0-F631E13522DD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1" name="Frihandsfigur 11">
              <a:extLst>
                <a:ext uri="{FF2B5EF4-FFF2-40B4-BE49-F238E27FC236}">
                  <a16:creationId xmlns:a16="http://schemas.microsoft.com/office/drawing/2014/main" id="{92318BC7-DEA9-476B-8CAB-95207429DB3B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err="1"/>
              <a:t>Creator</a:t>
            </a:r>
            <a:r>
              <a:rPr lang="sv-SE" dirty="0"/>
              <a:t> and date</a:t>
            </a:r>
          </a:p>
        </p:txBody>
      </p:sp>
    </p:spTree>
    <p:extLst>
      <p:ext uri="{BB962C8B-B14F-4D97-AF65-F5344CB8AC3E}">
        <p14:creationId xmlns:p14="http://schemas.microsoft.com/office/powerpoint/2010/main" val="230428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page, left-justified - light 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3850F26-D311-40B9-110E-92496299915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  <a:endParaRPr lang="en-GB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AC8936CA-1659-1615-7C15-F38CA399F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 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50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,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4EEB3BD-D286-4318-96CF-E891394A0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6E99A66-BDB6-4467-84D6-5ADBE4022D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81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page, centred 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4">
            <a:extLst>
              <a:ext uri="{FF2B5EF4-FFF2-40B4-BE49-F238E27FC236}">
                <a16:creationId xmlns:a16="http://schemas.microsoft.com/office/drawing/2014/main" id="{B335A87A-B35F-484A-BFA9-90E447DE7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485F34FD-CF15-47C6-AD1F-CDAE7D5F5F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07A244-CD01-4863-A5BA-A3295EE7A5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4154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diagram</a:t>
            </a:r>
          </a:p>
        </p:txBody>
      </p:sp>
    </p:spTree>
    <p:extLst>
      <p:ext uri="{BB962C8B-B14F-4D97-AF65-F5344CB8AC3E}">
        <p14:creationId xmlns:p14="http://schemas.microsoft.com/office/powerpoint/2010/main" val="1681178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 page 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diagram</a:t>
            </a:r>
          </a:p>
        </p:txBody>
      </p:sp>
      <p:pic>
        <p:nvPicPr>
          <p:cNvPr id="6" name="Bildobjekt 4">
            <a:extLst>
              <a:ext uri="{FF2B5EF4-FFF2-40B4-BE49-F238E27FC236}">
                <a16:creationId xmlns:a16="http://schemas.microsoft.com/office/drawing/2014/main" id="{00A9B2C1-FF28-4A82-B7CE-D812F29821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3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D495D61F-BDF2-4208-A251-5D892359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7881" y="547091"/>
            <a:ext cx="2927530" cy="719191"/>
          </a:xfrm>
          <a:prstGeom prst="rect">
            <a:avLst/>
          </a:prstGeom>
        </p:spPr>
      </p:pic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 err="1"/>
              <a:t>Thank</a:t>
            </a:r>
            <a:r>
              <a:rPr lang="sv-SE" noProof="0" dirty="0"/>
              <a:t> </a:t>
            </a:r>
            <a:r>
              <a:rPr lang="sv-SE" noProof="0" dirty="0" err="1"/>
              <a:t>you</a:t>
            </a:r>
            <a:r>
              <a:rPr lang="sv-SE" noProof="0" dirty="0"/>
              <a:t>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F2F1609-6A58-7BDB-116B-9E9714B436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GB" dirty="0" err="1"/>
              <a:t>www.antibioticsmart.org</a:t>
            </a:r>
            <a:r>
              <a:rPr lang="en-GB" dirty="0"/>
              <a:t> • Antibiotic Smart Sweden is funded by </a:t>
            </a:r>
            <a:r>
              <a:rPr lang="en-GB" dirty="0" err="1"/>
              <a:t>Vinnova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75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and vertical text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 err="1"/>
              <a:t>Thank</a:t>
            </a:r>
            <a:r>
              <a:rPr lang="sv-SE" noProof="0" dirty="0"/>
              <a:t> </a:t>
            </a:r>
            <a:r>
              <a:rPr lang="sv-SE" noProof="0" dirty="0" err="1"/>
              <a:t>you</a:t>
            </a:r>
            <a:r>
              <a:rPr lang="sv-SE" noProof="0" dirty="0"/>
              <a:t>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3BB81F0E-C9D1-418B-A6A8-4B5113FB0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7881" y="547091"/>
            <a:ext cx="2927530" cy="719191"/>
          </a:xfrm>
          <a:prstGeom prst="rect">
            <a:avLst/>
          </a:prstGeom>
        </p:spPr>
      </p:pic>
      <p:sp>
        <p:nvSpPr>
          <p:cNvPr id="21" name="Platshållare för text 5">
            <a:extLst>
              <a:ext uri="{FF2B5EF4-FFF2-40B4-BE49-F238E27FC236}">
                <a16:creationId xmlns:a16="http://schemas.microsoft.com/office/drawing/2014/main" id="{3807D188-B66C-2821-1268-2BB8DD57757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GB" dirty="0" err="1"/>
              <a:t>www.antibioticsmart.org</a:t>
            </a:r>
            <a:r>
              <a:rPr lang="en-GB" dirty="0"/>
              <a:t> • Antibiotic Smart Sweden is funded by </a:t>
            </a:r>
            <a:r>
              <a:rPr lang="en-GB" dirty="0" err="1"/>
              <a:t>Vinnova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69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page -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 </a:t>
            </a:r>
            <a:r>
              <a:rPr lang="sv-SE" dirty="0" err="1"/>
              <a:t>subheading</a:t>
            </a:r>
            <a:endParaRPr lang="sv-SE" dirty="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err="1"/>
              <a:t>Creator</a:t>
            </a:r>
            <a:r>
              <a:rPr lang="sv-SE" dirty="0"/>
              <a:t> and date</a:t>
            </a:r>
          </a:p>
        </p:txBody>
      </p:sp>
      <p:grpSp>
        <p:nvGrpSpPr>
          <p:cNvPr id="47" name="Bild 9">
            <a:extLst>
              <a:ext uri="{FF2B5EF4-FFF2-40B4-BE49-F238E27FC236}">
                <a16:creationId xmlns:a16="http://schemas.microsoft.com/office/drawing/2014/main" id="{6F6FE8A1-DF3D-4AC8-A723-48CEF7A817E7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1">
              <a:lumMod val="90000"/>
              <a:lumOff val="10000"/>
            </a:schemeClr>
          </a:solidFill>
        </p:grpSpPr>
        <p:sp>
          <p:nvSpPr>
            <p:cNvPr id="48" name="Frihandsfigur 5">
              <a:extLst>
                <a:ext uri="{FF2B5EF4-FFF2-40B4-BE49-F238E27FC236}">
                  <a16:creationId xmlns:a16="http://schemas.microsoft.com/office/drawing/2014/main" id="{45480DFD-171C-4C5C-AE0E-BC53E27C6EA7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49" name="Frihandsfigur 6">
              <a:extLst>
                <a:ext uri="{FF2B5EF4-FFF2-40B4-BE49-F238E27FC236}">
                  <a16:creationId xmlns:a16="http://schemas.microsoft.com/office/drawing/2014/main" id="{F512C70F-1B5C-42A0-B206-0A1A49379A20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0" name="Frihandsfigur 8">
              <a:extLst>
                <a:ext uri="{FF2B5EF4-FFF2-40B4-BE49-F238E27FC236}">
                  <a16:creationId xmlns:a16="http://schemas.microsoft.com/office/drawing/2014/main" id="{41EBB170-00E7-4058-964B-7999DB3755FC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  <p:pic>
        <p:nvPicPr>
          <p:cNvPr id="4" name="Bild 6">
            <a:extLst>
              <a:ext uri="{FF2B5EF4-FFF2-40B4-BE49-F238E27FC236}">
                <a16:creationId xmlns:a16="http://schemas.microsoft.com/office/drawing/2014/main" id="{FA43F53D-0689-9698-404B-76BF0AAB31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616720"/>
            <a:ext cx="2634777" cy="64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8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CBB7027-6C47-4C8A-B194-F00C395A67C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 err="1"/>
              <a:t>Section</a:t>
            </a:r>
            <a:r>
              <a:rPr lang="sv-SE" dirty="0"/>
              <a:t> </a:t>
            </a:r>
            <a:r>
              <a:rPr lang="sv-SE" dirty="0" err="1"/>
              <a:t>title</a:t>
            </a:r>
            <a:endParaRPr lang="sv-SE" dirty="0"/>
          </a:p>
        </p:txBody>
      </p:sp>
      <p:grpSp>
        <p:nvGrpSpPr>
          <p:cNvPr id="14" name="Bildobjekt 4">
            <a:extLst>
              <a:ext uri="{FF2B5EF4-FFF2-40B4-BE49-F238E27FC236}">
                <a16:creationId xmlns:a16="http://schemas.microsoft.com/office/drawing/2014/main" id="{37E2EF8A-86A5-48AF-B471-BBC1E0E070CE}"/>
              </a:ext>
            </a:extLst>
          </p:cNvPr>
          <p:cNvGrpSpPr/>
          <p:nvPr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rgbClr val="264A4A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08829F-18AA-4E29-AAEE-304E54F452D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C4B139-3D0A-4FA2-9573-1CCBC24D179D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AC901FF-FA8B-469D-BD0F-69957B120443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7CE55-6303-470A-AD2C-2806FE9B3976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C88E7EE-5397-47AB-AD78-A191993A2765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4EDB065-3B69-477D-A96A-43714FD673F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DAB0A6-4C53-4B4F-A853-FED03D032EAE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604E1B3-9E8B-4902-AE07-4B5E8131D28B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70904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page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2D2034-1186-4CCA-9930-92AF40C37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 err="1"/>
              <a:t>Section</a:t>
            </a:r>
            <a:r>
              <a:rPr lang="sv-SE" dirty="0"/>
              <a:t> </a:t>
            </a:r>
            <a:r>
              <a:rPr lang="sv-SE" dirty="0" err="1"/>
              <a:t>title</a:t>
            </a:r>
            <a:endParaRPr lang="sv-SE" dirty="0"/>
          </a:p>
        </p:txBody>
      </p:sp>
      <p:grpSp>
        <p:nvGrpSpPr>
          <p:cNvPr id="23" name="Bildobjekt 4">
            <a:extLst>
              <a:ext uri="{FF2B5EF4-FFF2-40B4-BE49-F238E27FC236}">
                <a16:creationId xmlns:a16="http://schemas.microsoft.com/office/drawing/2014/main" id="{55A2A061-289E-4462-9E8A-51C09602E3AE}"/>
              </a:ext>
            </a:extLst>
          </p:cNvPr>
          <p:cNvGrpSpPr/>
          <p:nvPr userDrawn="1"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chemeClr val="accent3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5900916-BC6A-4337-80BF-A649FAB5AAF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63309B-29F4-4C0D-B622-C4A72BD6AE9E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A6239F7-7276-4627-94EF-4BB65C1FD41B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EE87B7B-38C0-4FFF-AF3C-D643B4D1261C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390F785-ACFA-458A-9584-BE02F67FEFD3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A3C56F8-FBD8-4D0C-B64B-8F43968B0A4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9EEC9F-1602-4C79-9590-9CC5295828D5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418E69-29B3-435A-BBE6-36E2D53FA967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89240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8EF153A-A8A2-4474-B96A-EACEC7EAB1A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78524"/>
            <a:ext cx="5550877" cy="890954"/>
          </a:xfrm>
        </p:spPr>
        <p:txBody>
          <a:bodyPr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Heading</a:t>
            </a:r>
            <a:r>
              <a:rPr lang="sv-SE" dirty="0"/>
              <a:t> for </a:t>
            </a:r>
            <a:r>
              <a:rPr lang="sv-SE" dirty="0" err="1"/>
              <a:t>two</a:t>
            </a:r>
            <a:r>
              <a:rPr lang="sv-SE" dirty="0"/>
              <a:t> </a:t>
            </a:r>
            <a:r>
              <a:rPr lang="sv-SE" dirty="0" err="1"/>
              <a:t>lines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418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ED41E46-F94C-4F40-A4EA-0451A75220C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76421" y="2"/>
            <a:ext cx="5315580" cy="6857999"/>
          </a:xfrm>
          <a:custGeom>
            <a:avLst/>
            <a:gdLst>
              <a:gd name="connsiteX0" fmla="*/ 4597232 w 5315580"/>
              <a:gd name="connsiteY0" fmla="*/ 875611 h 6857999"/>
              <a:gd name="connsiteX1" fmla="*/ 4630029 w 5315580"/>
              <a:gd name="connsiteY1" fmla="*/ 916488 h 6857999"/>
              <a:gd name="connsiteX2" fmla="*/ 4637027 w 5315580"/>
              <a:gd name="connsiteY2" fmla="*/ 968427 h 6857999"/>
              <a:gd name="connsiteX3" fmla="*/ 4625699 w 5315580"/>
              <a:gd name="connsiteY3" fmla="*/ 958908 h 6857999"/>
              <a:gd name="connsiteX4" fmla="*/ 4601701 w 5315580"/>
              <a:gd name="connsiteY4" fmla="*/ 920596 h 6857999"/>
              <a:gd name="connsiteX5" fmla="*/ 4300143 w 5315580"/>
              <a:gd name="connsiteY5" fmla="*/ 833722 h 6857999"/>
              <a:gd name="connsiteX6" fmla="*/ 4300140 w 5315580"/>
              <a:gd name="connsiteY6" fmla="*/ 833726 h 6857999"/>
              <a:gd name="connsiteX7" fmla="*/ 4300132 w 5315580"/>
              <a:gd name="connsiteY7" fmla="*/ 833724 h 6857999"/>
              <a:gd name="connsiteX8" fmla="*/ 4680377 w 5315580"/>
              <a:gd name="connsiteY8" fmla="*/ 790376 h 6857999"/>
              <a:gd name="connsiteX9" fmla="*/ 4606420 w 5315580"/>
              <a:gd name="connsiteY9" fmla="*/ 844743 h 6857999"/>
              <a:gd name="connsiteX10" fmla="*/ 4597232 w 5315580"/>
              <a:gd name="connsiteY10" fmla="*/ 875611 h 6857999"/>
              <a:gd name="connsiteX11" fmla="*/ 4597232 w 5315580"/>
              <a:gd name="connsiteY11" fmla="*/ 875610 h 6857999"/>
              <a:gd name="connsiteX12" fmla="*/ 4478154 w 5315580"/>
              <a:gd name="connsiteY12" fmla="*/ 877076 h 6857999"/>
              <a:gd name="connsiteX13" fmla="*/ 4440678 w 5315580"/>
              <a:gd name="connsiteY13" fmla="*/ 970848 h 6857999"/>
              <a:gd name="connsiteX14" fmla="*/ 4553798 w 5315580"/>
              <a:gd name="connsiteY14" fmla="*/ 1053734 h 6857999"/>
              <a:gd name="connsiteX15" fmla="*/ 4637027 w 5315580"/>
              <a:gd name="connsiteY15" fmla="*/ 968427 h 6857999"/>
              <a:gd name="connsiteX16" fmla="*/ 4775619 w 5315580"/>
              <a:gd name="connsiteY16" fmla="*/ 947137 h 6857999"/>
              <a:gd name="connsiteX17" fmla="*/ 4774136 w 5315580"/>
              <a:gd name="connsiteY17" fmla="*/ 827864 h 6857999"/>
              <a:gd name="connsiteX18" fmla="*/ 4759406 w 5315580"/>
              <a:gd name="connsiteY18" fmla="*/ 829139 h 6857999"/>
              <a:gd name="connsiteX19" fmla="*/ 4680377 w 5315580"/>
              <a:gd name="connsiteY19" fmla="*/ 790376 h 6857999"/>
              <a:gd name="connsiteX20" fmla="*/ 4297706 w 5315580"/>
              <a:gd name="connsiteY20" fmla="*/ 637377 h 6857999"/>
              <a:gd name="connsiteX21" fmla="*/ 4214827 w 5315580"/>
              <a:gd name="connsiteY21" fmla="*/ 750502 h 6857999"/>
              <a:gd name="connsiteX22" fmla="*/ 4269280 w 5315580"/>
              <a:gd name="connsiteY22" fmla="*/ 824476 h 6857999"/>
              <a:gd name="connsiteX23" fmla="*/ 4300132 w 5315580"/>
              <a:gd name="connsiteY23" fmla="*/ 833724 h 6857999"/>
              <a:gd name="connsiteX24" fmla="*/ 4300115 w 5315580"/>
              <a:gd name="connsiteY24" fmla="*/ 833726 h 6857999"/>
              <a:gd name="connsiteX25" fmla="*/ 4321484 w 5315580"/>
              <a:gd name="connsiteY25" fmla="*/ 972325 h 6857999"/>
              <a:gd name="connsiteX26" fmla="*/ 4440677 w 5315580"/>
              <a:gd name="connsiteY26" fmla="*/ 970848 h 6857999"/>
              <a:gd name="connsiteX27" fmla="*/ 4478153 w 5315580"/>
              <a:gd name="connsiteY27" fmla="*/ 877076 h 6857999"/>
              <a:gd name="connsiteX28" fmla="*/ 4392919 w 5315580"/>
              <a:gd name="connsiteY28" fmla="*/ 793931 h 6857999"/>
              <a:gd name="connsiteX29" fmla="*/ 4352047 w 5315580"/>
              <a:gd name="connsiteY29" fmla="*/ 826725 h 6857999"/>
              <a:gd name="connsiteX30" fmla="*/ 4300143 w 5315580"/>
              <a:gd name="connsiteY30" fmla="*/ 833722 h 6857999"/>
              <a:gd name="connsiteX31" fmla="*/ 4309659 w 5315580"/>
              <a:gd name="connsiteY31" fmla="*/ 822398 h 6857999"/>
              <a:gd name="connsiteX32" fmla="*/ 4392918 w 5315580"/>
              <a:gd name="connsiteY32" fmla="*/ 793931 h 6857999"/>
              <a:gd name="connsiteX33" fmla="*/ 4391453 w 5315580"/>
              <a:gd name="connsiteY33" fmla="*/ 674853 h 6857999"/>
              <a:gd name="connsiteX34" fmla="*/ 4306384 w 5315580"/>
              <a:gd name="connsiteY34" fmla="*/ 647380 h 6857999"/>
              <a:gd name="connsiteX35" fmla="*/ 4297706 w 5315580"/>
              <a:gd name="connsiteY35" fmla="*/ 637377 h 6857999"/>
              <a:gd name="connsiteX36" fmla="*/ 4690539 w 5315580"/>
              <a:gd name="connsiteY36" fmla="*/ 473717 h 6857999"/>
              <a:gd name="connsiteX37" fmla="*/ 4631153 w 5315580"/>
              <a:gd name="connsiteY37" fmla="*/ 494406 h 6857999"/>
              <a:gd name="connsiteX38" fmla="*/ 4625444 w 5315580"/>
              <a:gd name="connsiteY38" fmla="*/ 546499 h 6857999"/>
              <a:gd name="connsiteX39" fmla="*/ 4593683 w 5315580"/>
              <a:gd name="connsiteY39" fmla="*/ 588171 h 6857999"/>
              <a:gd name="connsiteX40" fmla="*/ 4593677 w 5315580"/>
              <a:gd name="connsiteY40" fmla="*/ 588153 h 6857999"/>
              <a:gd name="connsiteX41" fmla="*/ 4593677 w 5315580"/>
              <a:gd name="connsiteY41" fmla="*/ 588178 h 6857999"/>
              <a:gd name="connsiteX42" fmla="*/ 4593683 w 5315580"/>
              <a:gd name="connsiteY42" fmla="*/ 588171 h 6857999"/>
              <a:gd name="connsiteX43" fmla="*/ 4603629 w 5315580"/>
              <a:gd name="connsiteY43" fmla="*/ 618785 h 6857999"/>
              <a:gd name="connsiteX44" fmla="*/ 4678912 w 5315580"/>
              <a:gd name="connsiteY44" fmla="*/ 671310 h 6857999"/>
              <a:gd name="connsiteX45" fmla="*/ 4745046 w 5315580"/>
              <a:gd name="connsiteY45" fmla="*/ 631487 h 6857999"/>
              <a:gd name="connsiteX46" fmla="*/ 4771727 w 5315580"/>
              <a:gd name="connsiteY46" fmla="*/ 631503 h 6857999"/>
              <a:gd name="connsiteX47" fmla="*/ 4730874 w 5315580"/>
              <a:gd name="connsiteY47" fmla="*/ 664324 h 6857999"/>
              <a:gd name="connsiteX48" fmla="*/ 4678937 w 5315580"/>
              <a:gd name="connsiteY48" fmla="*/ 671310 h 6857999"/>
              <a:gd name="connsiteX49" fmla="*/ 4680402 w 5315580"/>
              <a:gd name="connsiteY49" fmla="*/ 790375 h 6857999"/>
              <a:gd name="connsiteX50" fmla="*/ 4765471 w 5315580"/>
              <a:gd name="connsiteY50" fmla="*/ 817861 h 6857999"/>
              <a:gd name="connsiteX51" fmla="*/ 4774162 w 5315580"/>
              <a:gd name="connsiteY51" fmla="*/ 827851 h 6857999"/>
              <a:gd name="connsiteX52" fmla="*/ 4858224 w 5315580"/>
              <a:gd name="connsiteY52" fmla="*/ 729403 h 6857999"/>
              <a:gd name="connsiteX53" fmla="*/ 4805996 w 5315580"/>
              <a:gd name="connsiteY53" fmla="*/ 642501 h 6857999"/>
              <a:gd name="connsiteX54" fmla="*/ 4771728 w 5315580"/>
              <a:gd name="connsiteY54" fmla="*/ 631502 h 6857999"/>
              <a:gd name="connsiteX55" fmla="*/ 4788273 w 5315580"/>
              <a:gd name="connsiteY55" fmla="*/ 595776 h 6857999"/>
              <a:gd name="connsiteX56" fmla="*/ 4750425 w 5315580"/>
              <a:gd name="connsiteY56" fmla="*/ 492912 h 6857999"/>
              <a:gd name="connsiteX57" fmla="*/ 4690539 w 5315580"/>
              <a:gd name="connsiteY57" fmla="*/ 473717 h 6857999"/>
              <a:gd name="connsiteX58" fmla="*/ 4518027 w 5315580"/>
              <a:gd name="connsiteY58" fmla="*/ 411526 h 6857999"/>
              <a:gd name="connsiteX59" fmla="*/ 4444053 w 5315580"/>
              <a:gd name="connsiteY59" fmla="*/ 465979 h 6857999"/>
              <a:gd name="connsiteX60" fmla="*/ 4434804 w 5315580"/>
              <a:gd name="connsiteY60" fmla="*/ 496836 h 6857999"/>
              <a:gd name="connsiteX61" fmla="*/ 4434804 w 5315580"/>
              <a:gd name="connsiteY61" fmla="*/ 496814 h 6857999"/>
              <a:gd name="connsiteX62" fmla="*/ 4296221 w 5315580"/>
              <a:gd name="connsiteY62" fmla="*/ 518284 h 6857999"/>
              <a:gd name="connsiteX63" fmla="*/ 4297707 w 5315580"/>
              <a:gd name="connsiteY63" fmla="*/ 637377 h 6857999"/>
              <a:gd name="connsiteX64" fmla="*/ 4349800 w 5315580"/>
              <a:gd name="connsiteY64" fmla="*/ 643085 h 6857999"/>
              <a:gd name="connsiteX65" fmla="*/ 4391472 w 5315580"/>
              <a:gd name="connsiteY65" fmla="*/ 674846 h 6857999"/>
              <a:gd name="connsiteX66" fmla="*/ 4391454 w 5315580"/>
              <a:gd name="connsiteY66" fmla="*/ 674852 h 6857999"/>
              <a:gd name="connsiteX67" fmla="*/ 4391479 w 5315580"/>
              <a:gd name="connsiteY67" fmla="*/ 674852 h 6857999"/>
              <a:gd name="connsiteX68" fmla="*/ 4391472 w 5315580"/>
              <a:gd name="connsiteY68" fmla="*/ 674846 h 6857999"/>
              <a:gd name="connsiteX69" fmla="*/ 4422085 w 5315580"/>
              <a:gd name="connsiteY69" fmla="*/ 664901 h 6857999"/>
              <a:gd name="connsiteX70" fmla="*/ 4474598 w 5315580"/>
              <a:gd name="connsiteY70" fmla="*/ 589618 h 6857999"/>
              <a:gd name="connsiteX71" fmla="*/ 4434792 w 5315580"/>
              <a:gd name="connsiteY71" fmla="*/ 523491 h 6857999"/>
              <a:gd name="connsiteX72" fmla="*/ 4434804 w 5315580"/>
              <a:gd name="connsiteY72" fmla="*/ 496840 h 6857999"/>
              <a:gd name="connsiteX73" fmla="*/ 4446131 w 5315580"/>
              <a:gd name="connsiteY73" fmla="*/ 506358 h 6857999"/>
              <a:gd name="connsiteX74" fmla="*/ 4474598 w 5315580"/>
              <a:gd name="connsiteY74" fmla="*/ 589617 h 6857999"/>
              <a:gd name="connsiteX75" fmla="*/ 4593676 w 5315580"/>
              <a:gd name="connsiteY75" fmla="*/ 588152 h 6857999"/>
              <a:gd name="connsiteX76" fmla="*/ 4621162 w 5315580"/>
              <a:gd name="connsiteY76" fmla="*/ 503083 h 6857999"/>
              <a:gd name="connsiteX77" fmla="*/ 4631152 w 5315580"/>
              <a:gd name="connsiteY77" fmla="*/ 494405 h 6857999"/>
              <a:gd name="connsiteX78" fmla="*/ 4518027 w 5315580"/>
              <a:gd name="connsiteY78" fmla="*/ 411526 h 6857999"/>
              <a:gd name="connsiteX79" fmla="*/ 1670201 w 5315580"/>
              <a:gd name="connsiteY79" fmla="*/ 0 h 6857999"/>
              <a:gd name="connsiteX80" fmla="*/ 5315580 w 5315580"/>
              <a:gd name="connsiteY80" fmla="*/ 0 h 6857999"/>
              <a:gd name="connsiteX81" fmla="*/ 5315580 w 5315580"/>
              <a:gd name="connsiteY81" fmla="*/ 6857999 h 6857999"/>
              <a:gd name="connsiteX82" fmla="*/ 1670201 w 5315580"/>
              <a:gd name="connsiteY82" fmla="*/ 6857999 h 6857999"/>
              <a:gd name="connsiteX83" fmla="*/ 0 w 5315580"/>
              <a:gd name="connsiteY83" fmla="*/ 3429000 h 6857999"/>
              <a:gd name="connsiteX84" fmla="*/ 1670201 w 5315580"/>
              <a:gd name="connsiteY84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315580" h="6857999">
                <a:moveTo>
                  <a:pt x="4597232" y="875611"/>
                </a:moveTo>
                <a:lnTo>
                  <a:pt x="4630029" y="916488"/>
                </a:lnTo>
                <a:cubicBezTo>
                  <a:pt x="4636918" y="932555"/>
                  <a:pt x="4639507" y="950466"/>
                  <a:pt x="4637027" y="968427"/>
                </a:cubicBezTo>
                <a:cubicBezTo>
                  <a:pt x="4633022" y="965535"/>
                  <a:pt x="4629236" y="962355"/>
                  <a:pt x="4625699" y="958908"/>
                </a:cubicBezTo>
                <a:cubicBezTo>
                  <a:pt x="4614706" y="948013"/>
                  <a:pt x="4606576" y="934861"/>
                  <a:pt x="4601701" y="920596"/>
                </a:cubicBezTo>
                <a:close/>
                <a:moveTo>
                  <a:pt x="4300143" y="833722"/>
                </a:moveTo>
                <a:lnTo>
                  <a:pt x="4300140" y="833726"/>
                </a:lnTo>
                <a:lnTo>
                  <a:pt x="4300132" y="833724"/>
                </a:lnTo>
                <a:close/>
                <a:moveTo>
                  <a:pt x="4680377" y="790376"/>
                </a:moveTo>
                <a:cubicBezTo>
                  <a:pt x="4647634" y="795342"/>
                  <a:pt x="4620351" y="816162"/>
                  <a:pt x="4606420" y="844743"/>
                </a:cubicBezTo>
                <a:lnTo>
                  <a:pt x="4597232" y="875611"/>
                </a:lnTo>
                <a:lnTo>
                  <a:pt x="4597232" y="875610"/>
                </a:lnTo>
                <a:cubicBezTo>
                  <a:pt x="4561677" y="849419"/>
                  <a:pt x="4513054" y="850017"/>
                  <a:pt x="4478154" y="877076"/>
                </a:cubicBezTo>
                <a:cubicBezTo>
                  <a:pt x="4484010" y="912863"/>
                  <a:pt x="4469587" y="948955"/>
                  <a:pt x="4440678" y="970848"/>
                </a:cubicBezTo>
                <a:cubicBezTo>
                  <a:pt x="4449027" y="1024973"/>
                  <a:pt x="4499672" y="1062083"/>
                  <a:pt x="4553798" y="1053734"/>
                </a:cubicBezTo>
                <a:cubicBezTo>
                  <a:pt x="4597441" y="1047002"/>
                  <a:pt x="4631373" y="1012223"/>
                  <a:pt x="4637027" y="968427"/>
                </a:cubicBezTo>
                <a:cubicBezTo>
                  <a:pt x="4681177" y="1000818"/>
                  <a:pt x="4743228" y="991287"/>
                  <a:pt x="4775619" y="947137"/>
                </a:cubicBezTo>
                <a:cubicBezTo>
                  <a:pt x="4801769" y="911493"/>
                  <a:pt x="4801164" y="862845"/>
                  <a:pt x="4774136" y="827864"/>
                </a:cubicBezTo>
                <a:cubicBezTo>
                  <a:pt x="4769265" y="828652"/>
                  <a:pt x="4764341" y="829078"/>
                  <a:pt x="4759406" y="829139"/>
                </a:cubicBezTo>
                <a:cubicBezTo>
                  <a:pt x="4728454" y="829272"/>
                  <a:pt x="4699218" y="814932"/>
                  <a:pt x="4680377" y="790376"/>
                </a:cubicBezTo>
                <a:close/>
                <a:moveTo>
                  <a:pt x="4297706" y="637377"/>
                </a:moveTo>
                <a:cubicBezTo>
                  <a:pt x="4243581" y="645728"/>
                  <a:pt x="4206475" y="696376"/>
                  <a:pt x="4214827" y="750502"/>
                </a:cubicBezTo>
                <a:cubicBezTo>
                  <a:pt x="4219877" y="783234"/>
                  <a:pt x="4240706" y="810503"/>
                  <a:pt x="4269280" y="824476"/>
                </a:cubicBezTo>
                <a:lnTo>
                  <a:pt x="4300132" y="833724"/>
                </a:lnTo>
                <a:lnTo>
                  <a:pt x="4300115" y="833726"/>
                </a:lnTo>
                <a:cubicBezTo>
                  <a:pt x="4267743" y="877900"/>
                  <a:pt x="4277310" y="939952"/>
                  <a:pt x="4321484" y="972325"/>
                </a:cubicBezTo>
                <a:cubicBezTo>
                  <a:pt x="4357110" y="998433"/>
                  <a:pt x="4405710" y="997831"/>
                  <a:pt x="4440677" y="970848"/>
                </a:cubicBezTo>
                <a:cubicBezTo>
                  <a:pt x="4434833" y="935062"/>
                  <a:pt x="4449253" y="898976"/>
                  <a:pt x="4478153" y="877076"/>
                </a:cubicBezTo>
                <a:cubicBezTo>
                  <a:pt x="4471532" y="833419"/>
                  <a:pt x="4436726" y="799468"/>
                  <a:pt x="4392919" y="793931"/>
                </a:cubicBezTo>
                <a:cubicBezTo>
                  <a:pt x="4382333" y="808649"/>
                  <a:pt x="4368111" y="819836"/>
                  <a:pt x="4352047" y="826725"/>
                </a:cubicBezTo>
                <a:lnTo>
                  <a:pt x="4300143" y="833722"/>
                </a:lnTo>
                <a:lnTo>
                  <a:pt x="4309659" y="822398"/>
                </a:lnTo>
                <a:cubicBezTo>
                  <a:pt x="4331440" y="800422"/>
                  <a:pt x="4362242" y="789891"/>
                  <a:pt x="4392918" y="793931"/>
                </a:cubicBezTo>
                <a:cubicBezTo>
                  <a:pt x="4419109" y="758376"/>
                  <a:pt x="4418512" y="709753"/>
                  <a:pt x="4391453" y="674853"/>
                </a:cubicBezTo>
                <a:cubicBezTo>
                  <a:pt x="4360341" y="679746"/>
                  <a:pt x="4328757" y="669547"/>
                  <a:pt x="4306384" y="647380"/>
                </a:cubicBezTo>
                <a:cubicBezTo>
                  <a:pt x="4303274" y="644241"/>
                  <a:pt x="4300375" y="640899"/>
                  <a:pt x="4297706" y="637377"/>
                </a:cubicBezTo>
                <a:close/>
                <a:moveTo>
                  <a:pt x="4690539" y="473717"/>
                </a:moveTo>
                <a:cubicBezTo>
                  <a:pt x="4669549" y="473980"/>
                  <a:pt x="4648642" y="480890"/>
                  <a:pt x="4631153" y="494406"/>
                </a:cubicBezTo>
                <a:cubicBezTo>
                  <a:pt x="4634075" y="512299"/>
                  <a:pt x="4631931" y="530267"/>
                  <a:pt x="4625444" y="546499"/>
                </a:cubicBezTo>
                <a:lnTo>
                  <a:pt x="4593683" y="588171"/>
                </a:lnTo>
                <a:lnTo>
                  <a:pt x="4593677" y="588153"/>
                </a:lnTo>
                <a:lnTo>
                  <a:pt x="4593677" y="588178"/>
                </a:lnTo>
                <a:lnTo>
                  <a:pt x="4593683" y="588171"/>
                </a:lnTo>
                <a:lnTo>
                  <a:pt x="4603629" y="618785"/>
                </a:lnTo>
                <a:cubicBezTo>
                  <a:pt x="4618266" y="647012"/>
                  <a:pt x="4646056" y="667151"/>
                  <a:pt x="4678912" y="671310"/>
                </a:cubicBezTo>
                <a:cubicBezTo>
                  <a:pt x="4694787" y="649223"/>
                  <a:pt x="4718850" y="635082"/>
                  <a:pt x="4745046" y="631487"/>
                </a:cubicBezTo>
                <a:lnTo>
                  <a:pt x="4771727" y="631503"/>
                </a:lnTo>
                <a:lnTo>
                  <a:pt x="4730874" y="664324"/>
                </a:lnTo>
                <a:cubicBezTo>
                  <a:pt x="4714810" y="671216"/>
                  <a:pt x="4696898" y="673802"/>
                  <a:pt x="4678937" y="671310"/>
                </a:cubicBezTo>
                <a:cubicBezTo>
                  <a:pt x="4652747" y="706861"/>
                  <a:pt x="4653346" y="755479"/>
                  <a:pt x="4680402" y="790375"/>
                </a:cubicBezTo>
                <a:cubicBezTo>
                  <a:pt x="4711516" y="785489"/>
                  <a:pt x="4743098" y="795694"/>
                  <a:pt x="4765471" y="817861"/>
                </a:cubicBezTo>
                <a:cubicBezTo>
                  <a:pt x="4768593" y="820989"/>
                  <a:pt x="4771496" y="824326"/>
                  <a:pt x="4774162" y="827851"/>
                </a:cubicBezTo>
                <a:cubicBezTo>
                  <a:pt x="4822681" y="820355"/>
                  <a:pt x="4858421" y="778498"/>
                  <a:pt x="4858224" y="729403"/>
                </a:cubicBezTo>
                <a:cubicBezTo>
                  <a:pt x="4858034" y="692138"/>
                  <a:pt x="4837194" y="659286"/>
                  <a:pt x="4805996" y="642501"/>
                </a:cubicBezTo>
                <a:lnTo>
                  <a:pt x="4771728" y="631502"/>
                </a:lnTo>
                <a:lnTo>
                  <a:pt x="4788273" y="595776"/>
                </a:lnTo>
                <a:cubicBezTo>
                  <a:pt x="4797184" y="558179"/>
                  <a:pt x="4783540" y="517203"/>
                  <a:pt x="4750425" y="492912"/>
                </a:cubicBezTo>
                <a:cubicBezTo>
                  <a:pt x="4732602" y="479839"/>
                  <a:pt x="4711529" y="473454"/>
                  <a:pt x="4690539" y="473717"/>
                </a:cubicBezTo>
                <a:close/>
                <a:moveTo>
                  <a:pt x="4518027" y="411526"/>
                </a:moveTo>
                <a:cubicBezTo>
                  <a:pt x="4485295" y="416577"/>
                  <a:pt x="4458026" y="437405"/>
                  <a:pt x="4444053" y="465979"/>
                </a:cubicBezTo>
                <a:lnTo>
                  <a:pt x="4434804" y="496836"/>
                </a:lnTo>
                <a:lnTo>
                  <a:pt x="4434804" y="496814"/>
                </a:lnTo>
                <a:cubicBezTo>
                  <a:pt x="4390606" y="464474"/>
                  <a:pt x="4328560" y="474087"/>
                  <a:pt x="4296221" y="518284"/>
                </a:cubicBezTo>
                <a:cubicBezTo>
                  <a:pt x="4270166" y="553892"/>
                  <a:pt x="4270772" y="602430"/>
                  <a:pt x="4297707" y="637377"/>
                </a:cubicBezTo>
                <a:cubicBezTo>
                  <a:pt x="4315600" y="634455"/>
                  <a:pt x="4333568" y="636598"/>
                  <a:pt x="4349800" y="643085"/>
                </a:cubicBezTo>
                <a:lnTo>
                  <a:pt x="4391472" y="674846"/>
                </a:lnTo>
                <a:lnTo>
                  <a:pt x="4391454" y="674852"/>
                </a:lnTo>
                <a:lnTo>
                  <a:pt x="4391479" y="674852"/>
                </a:lnTo>
                <a:lnTo>
                  <a:pt x="4391472" y="674846"/>
                </a:lnTo>
                <a:lnTo>
                  <a:pt x="4422085" y="664901"/>
                </a:lnTo>
                <a:cubicBezTo>
                  <a:pt x="4450311" y="650265"/>
                  <a:pt x="4470446" y="622473"/>
                  <a:pt x="4474598" y="589618"/>
                </a:cubicBezTo>
                <a:cubicBezTo>
                  <a:pt x="4452522" y="573739"/>
                  <a:pt x="4438389" y="549681"/>
                  <a:pt x="4434792" y="523491"/>
                </a:cubicBezTo>
                <a:lnTo>
                  <a:pt x="4434804" y="496840"/>
                </a:lnTo>
                <a:lnTo>
                  <a:pt x="4446131" y="506358"/>
                </a:lnTo>
                <a:cubicBezTo>
                  <a:pt x="4468107" y="528139"/>
                  <a:pt x="4478638" y="558941"/>
                  <a:pt x="4474598" y="589617"/>
                </a:cubicBezTo>
                <a:cubicBezTo>
                  <a:pt x="4510153" y="615808"/>
                  <a:pt x="4558776" y="615211"/>
                  <a:pt x="4593676" y="588152"/>
                </a:cubicBezTo>
                <a:cubicBezTo>
                  <a:pt x="4588785" y="557037"/>
                  <a:pt x="4598989" y="525453"/>
                  <a:pt x="4621162" y="503083"/>
                </a:cubicBezTo>
                <a:cubicBezTo>
                  <a:pt x="4624297" y="499973"/>
                  <a:pt x="4627634" y="497075"/>
                  <a:pt x="4631152" y="494405"/>
                </a:cubicBezTo>
                <a:cubicBezTo>
                  <a:pt x="4622801" y="440280"/>
                  <a:pt x="4572153" y="403174"/>
                  <a:pt x="4518027" y="411526"/>
                </a:cubicBezTo>
                <a:close/>
                <a:moveTo>
                  <a:pt x="1670201" y="0"/>
                </a:moveTo>
                <a:lnTo>
                  <a:pt x="5315580" y="0"/>
                </a:lnTo>
                <a:lnTo>
                  <a:pt x="5315580" y="6857999"/>
                </a:lnTo>
                <a:lnTo>
                  <a:pt x="1670201" y="6857999"/>
                </a:lnTo>
                <a:cubicBezTo>
                  <a:pt x="654667" y="6068810"/>
                  <a:pt x="0" y="4827501"/>
                  <a:pt x="0" y="3429000"/>
                </a:cubicBezTo>
                <a:cubicBezTo>
                  <a:pt x="0" y="2030501"/>
                  <a:pt x="654667" y="789189"/>
                  <a:pt x="1670201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 rIns="360000" bIns="360000" anchor="ctr" anchorCtr="0">
            <a:noAutofit/>
          </a:bodyPr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Place </a:t>
            </a:r>
            <a:r>
              <a:rPr lang="sv-SE" dirty="0" err="1"/>
              <a:t>your</a:t>
            </a:r>
            <a:r>
              <a:rPr lang="sv-SE" dirty="0"/>
              <a:t> image </a:t>
            </a:r>
            <a:r>
              <a:rPr lang="sv-SE" dirty="0" err="1"/>
              <a:t>here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BE963-1EC5-49C0-A8F9-9E3381BCEE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2412442B-0D44-4C0C-82CA-F9B739578D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4" name="Platshållare för innehåll 10">
            <a:extLst>
              <a:ext uri="{FF2B5EF4-FFF2-40B4-BE49-F238E27FC236}">
                <a16:creationId xmlns:a16="http://schemas.microsoft.com/office/drawing/2014/main" id="{9C776CBF-FC20-BE81-7929-C1C6441223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555875" y="6391740"/>
            <a:ext cx="5202238" cy="205155"/>
          </a:xfrm>
        </p:spPr>
        <p:txBody>
          <a:bodyPr/>
          <a:lstStyle>
            <a:lvl1pPr marL="0" indent="0" algn="r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 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9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, left-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274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, left-justifi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8B53D4D-580D-7738-09D3-4FB9B3FBE20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on the </a:t>
            </a:r>
            <a:r>
              <a:rPr lang="sv-SE" dirty="0" err="1"/>
              <a:t>icon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</a:t>
            </a:r>
            <a:endParaRPr lang="en-GB" dirty="0"/>
          </a:p>
        </p:txBody>
      </p:sp>
      <p:sp>
        <p:nvSpPr>
          <p:cNvPr id="10" name="Platshållare för innehåll 10">
            <a:extLst>
              <a:ext uri="{FF2B5EF4-FFF2-40B4-BE49-F238E27FC236}">
                <a16:creationId xmlns:a16="http://schemas.microsoft.com/office/drawing/2014/main" id="{FC309480-0A27-5311-8011-02BB9FD5D4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an image 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46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page, left-justified 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a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 err="1"/>
              <a:t>Enter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678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D23ACEF-0D65-4B64-B7E1-33BEB08D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701460-F169-4EA0-8771-513473BC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FEAD41-5FDB-4326-A1A1-01DB00B5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C18A-B489-4BFF-BEBB-FDC8DFE1ED13}" type="datetimeFigureOut">
              <a:rPr lang="sv-SE" smtClean="0"/>
              <a:t>2024-04-19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D6422-B1D5-4F84-A58C-01B25F73A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C96CA1-6C5D-42CC-9E19-54E6E626C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E57C-E83A-4BA2-9E98-4F09D3EEF818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7B3C69D9-3DD3-4712-9396-3EFE13BF774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71" r:id="rId8"/>
    <p:sldLayoutId id="2147483665" r:id="rId9"/>
    <p:sldLayoutId id="2147483672" r:id="rId10"/>
    <p:sldLayoutId id="2147483654" r:id="rId11"/>
    <p:sldLayoutId id="2147483666" r:id="rId12"/>
    <p:sldLayoutId id="2147483656" r:id="rId13"/>
    <p:sldLayoutId id="2147483669" r:id="rId14"/>
    <p:sldLayoutId id="2147483658" r:id="rId15"/>
    <p:sldLayoutId id="214748367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A3838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20725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2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10517C53-2D24-40F5-88F5-E19CC404D0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CB208D7-98B2-476E-BE4E-29133CFBEA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369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F746E09D-108A-5980-22C7-536BC712DF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32D7E30-ABEC-1137-FEF1-2CC055489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4598"/>
            <a:ext cx="9829800" cy="663188"/>
          </a:xfrm>
        </p:spPr>
        <p:txBody>
          <a:bodyPr/>
          <a:lstStyle/>
          <a:p>
            <a:r>
              <a:rPr lang="en-GB" smtClean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18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7CBFB939-89FF-3AE7-FC04-2DA620990A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2C997F-E113-8FD4-2312-CF1DCB1309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48EB5368-A227-CF86-F9A5-EAA58AE1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a heading</a:t>
            </a:r>
            <a:endParaRPr lang="en-GB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9AF54AD-94B2-D1F5-6CE6-0E5D63AB2D6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0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D2B79D-D024-3CCE-B1FE-419C39B42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a heading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F2F657-117C-0A69-2147-B0FEB169B9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01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547FD2-F0AA-2F61-4BDF-89CCAA71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a heading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21658B-9958-6ACC-3E1C-B133056A78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13AE57-812B-A8E9-9507-7870751C67C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15B3775-EAFF-6951-9736-610FEC581F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1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62D4A2AB-F3B4-8CE5-AC53-C1F118EDCD9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21AFED2-1543-1BAE-E6E7-93FB5237DB0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D5614EEF-4011-475B-5C49-694350F39BC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978E765-6449-AC86-9CA8-A4A73282305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278979CD-F282-00D0-4654-8D3522F1F97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00CCC81-E7F5-D53F-F881-E1497A3113A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E4AF1B47-EE68-47AE-E805-360BF413437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46C64280-23E3-662B-940B-B761BBF1FD8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7F9F25D5-713B-9494-1777-25AEA886F793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57C60A59-B2F2-7757-C27E-FE38E9FAFABC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75F5DE48-E7C9-8CB8-F23F-EFC10824072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BA48BC4D-EC12-76C7-8014-3E061F6DB20D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7B82C2A0-69A7-5C7C-5436-1003A53CB661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</p:sp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A980E966-9641-9243-D0CD-2D2F4DC33C6E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</p:sp>
      <p:sp>
        <p:nvSpPr>
          <p:cNvPr id="16" name="Platshållare för bild 15">
            <a:extLst>
              <a:ext uri="{FF2B5EF4-FFF2-40B4-BE49-F238E27FC236}">
                <a16:creationId xmlns:a16="http://schemas.microsoft.com/office/drawing/2014/main" id="{E6CE11AE-A1F5-DC25-8CED-0471F5EA5239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5964A4B5-DA1F-7B8E-9AF4-912A1F182804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B468BDD8-3A85-B0C2-0462-563ABD86CFE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0249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FE1DD057-89BF-2CB9-05D9-C145198A36F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9246706-65AE-2D38-D850-F5843D89C92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FAD24DA0-DFDE-4C81-3A6F-9127E8EF5C3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8A0EE98-076E-532B-6489-412941DAE73F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4A8637-590B-7DB3-D9E0-A4E1D7BE97E8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03FD90B-69D2-89F8-9DC2-96A4563C3A95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09D5C077-87FC-2B38-1F14-4E5F6207981D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4B62B5AC-91C3-EB42-110A-F85E5CFF5E30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22D976E5-72B4-A0EE-D223-AD2132E7B6D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3C8195A5-3D7D-3858-F47C-C5134361ACD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ED3B73F5-12B0-8C57-F26D-A59C7F7C982A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1481C2B8-4A4E-6389-C5E7-134E8E67609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15A2FF59-3747-3750-8817-6875E897478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</p:sp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6242EEB8-3BA6-6514-E072-86D4139AAEB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</p:sp>
      <p:sp>
        <p:nvSpPr>
          <p:cNvPr id="16" name="Platshållare för bild 15">
            <a:extLst>
              <a:ext uri="{FF2B5EF4-FFF2-40B4-BE49-F238E27FC236}">
                <a16:creationId xmlns:a16="http://schemas.microsoft.com/office/drawing/2014/main" id="{C75CF5D6-9E07-37C5-9FB6-601C103BF8A2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7CDE4991-8B23-5A2D-DB9D-94EFEDA43B8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45C2A0A6-B6CB-AF1B-A01C-28FD79D49CD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Rubrik 19"/>
          <p:cNvSpPr>
            <a:spLocks noGrp="1"/>
          </p:cNvSpPr>
          <p:nvPr>
            <p:ph type="title" idx="4294967295"/>
          </p:nvPr>
        </p:nvSpPr>
        <p:spPr>
          <a:xfrm>
            <a:off x="833846" y="-1528763"/>
            <a:ext cx="10515600" cy="1325563"/>
          </a:xfrm>
        </p:spPr>
        <p:txBody>
          <a:bodyPr/>
          <a:lstStyle/>
          <a:p>
            <a:r>
              <a:rPr lang="sv-SE" smtClean="0"/>
              <a:t>Klicka för att lägga till rubrik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46788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ff657a29-9a3b-4e8a-b9c5-9c892d615148"/>
</p:tagLst>
</file>

<file path=ppt/theme/theme1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1A3838"/>
      </a:hlink>
      <a:folHlink>
        <a:srgbClr val="698D73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37B5C74-EFEF-BC44-AC32-B07DCEA86787}" vid="{6BCE65B4-AC37-2A43-B2BD-F4E1851EB643}"/>
    </a:ext>
  </a:extLst>
</a:theme>
</file>

<file path=ppt/theme/theme2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B2C197526E214C9FAD00A250E43101" ma:contentTypeVersion="" ma:contentTypeDescription="Skapa ett nytt dokument." ma:contentTypeScope="" ma:versionID="b98b951bee72b3307e05982744ef451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ad473c504ffd2e3fe7d0041be902b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7CBB20-AEF6-47C6-8ED6-6FF3633F7E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BBBA57-C177-465A-A3A9-29903EDD4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D147395-AA84-473A-961B-C5D4D370FFE3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Antibiotikasmart_PPT-mall_ENG 230208</Template>
  <TotalTime>7</TotalTime>
  <Words>24</Words>
  <Application>Microsoft Office PowerPoint</Application>
  <PresentationFormat>Bredbild</PresentationFormat>
  <Paragraphs>6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Office-tema</vt:lpstr>
      <vt:lpstr>PowerPoint-presentation</vt:lpstr>
      <vt:lpstr>Section title</vt:lpstr>
      <vt:lpstr>Click to add a heading</vt:lpstr>
      <vt:lpstr>Click to add a heading</vt:lpstr>
      <vt:lpstr>Click to add a heading</vt:lpstr>
      <vt:lpstr>PowerPoint-presentation</vt:lpstr>
      <vt:lpstr>Klicka för att lägga till rubrik</vt:lpstr>
    </vt:vector>
  </TitlesOfParts>
  <Company>Folkhälsomyndigheten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Ulrika Haglund</dc:creator>
  <cp:lastModifiedBy>Maria Åberg Sjölin</cp:lastModifiedBy>
  <cp:revision>6</cp:revision>
  <dcterms:created xsi:type="dcterms:W3CDTF">2023-11-20T12:18:54Z</dcterms:created>
  <dcterms:modified xsi:type="dcterms:W3CDTF">2024-04-19T11:50:18Z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0x010100C6B2C197526E214C9FAD00A250E43101</vt:lpwstr>
  </property>
  <property fmtid="{D5CDD505-2E9C-101B-9397-08002B2CF9AE}" pid="3" name="CloudStatistics_StoryID">
    <vt:lpwstr>0a3db234-226a-4e43-9b72-7fd8507fd543</vt:lpwstr>
  </property>
</Properties>
</file>