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3600450" cy="5759450"/>
  <p:notesSz cx="6794500" cy="9982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9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2A48DF-7E49-462E-9BEF-8BA60AE0F8E1}" v="3" dt="2023-09-18T20:37:33.1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3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942577"/>
            <a:ext cx="3060383" cy="2005142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3025045"/>
            <a:ext cx="2700338" cy="1390533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6216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002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306637"/>
            <a:ext cx="776347" cy="488086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306637"/>
            <a:ext cx="2284035" cy="488086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734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522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435864"/>
            <a:ext cx="3105388" cy="2395771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854300"/>
            <a:ext cx="3105388" cy="1259879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41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533187"/>
            <a:ext cx="1530191" cy="365431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533187"/>
            <a:ext cx="1530191" cy="365431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312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06639"/>
            <a:ext cx="3105388" cy="111322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411865"/>
            <a:ext cx="1523159" cy="691934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2103799"/>
            <a:ext cx="1523159" cy="30943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411865"/>
            <a:ext cx="1530660" cy="691934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2103799"/>
            <a:ext cx="1530660" cy="30943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434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3890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23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83963"/>
            <a:ext cx="1161239" cy="1343872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829256"/>
            <a:ext cx="1822728" cy="4092942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727835"/>
            <a:ext cx="1161239" cy="3201028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328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83963"/>
            <a:ext cx="1161239" cy="1343872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829256"/>
            <a:ext cx="1822728" cy="4092942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727835"/>
            <a:ext cx="1161239" cy="3201028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30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306639"/>
            <a:ext cx="310538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533187"/>
            <a:ext cx="310538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5338158"/>
            <a:ext cx="810101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A5C91-E14E-4BCD-8529-CB07DCA9C9C6}" type="datetimeFigureOut">
              <a:rPr lang="sv-SE" smtClean="0"/>
              <a:t>2025-07-10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5338158"/>
            <a:ext cx="1215152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5338158"/>
            <a:ext cx="810101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EFB88-7842-415E-93DA-C9DD4C19F3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984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38D8AE84-E40B-C603-D4A1-FE67C4371FFD}"/>
              </a:ext>
            </a:extLst>
          </p:cNvPr>
          <p:cNvSpPr/>
          <p:nvPr/>
        </p:nvSpPr>
        <p:spPr>
          <a:xfrm>
            <a:off x="-11825" y="0"/>
            <a:ext cx="3612275" cy="5759449"/>
          </a:xfrm>
          <a:prstGeom prst="rect">
            <a:avLst/>
          </a:prstGeom>
          <a:solidFill>
            <a:srgbClr val="5C92C4"/>
          </a:solidFill>
          <a:ln>
            <a:solidFill>
              <a:srgbClr val="5C9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999" indent="-74999" algn="ctr">
              <a:buFont typeface="Arial" panose="020B0604020202020204" pitchFamily="34" charset="0"/>
              <a:buChar char="•"/>
            </a:pPr>
            <a:endParaRPr lang="sv-SE" sz="250" dirty="0">
              <a:solidFill>
                <a:schemeClr val="bg1"/>
              </a:solidFill>
              <a:highlight>
                <a:srgbClr val="1D88D1"/>
              </a:highlight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C0C17164-FE47-88E2-8129-297700D67844}"/>
              </a:ext>
            </a:extLst>
          </p:cNvPr>
          <p:cNvSpPr txBox="1"/>
          <p:nvPr/>
        </p:nvSpPr>
        <p:spPr>
          <a:xfrm>
            <a:off x="-16885" y="1449261"/>
            <a:ext cx="3580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>
                <a:solidFill>
                  <a:schemeClr val="bg1"/>
                </a:solidFill>
              </a:rPr>
              <a:t>Behandlingsrekommendationer i </a:t>
            </a:r>
            <a:r>
              <a:rPr lang="sv-SE" sz="1400" dirty="0" err="1">
                <a:solidFill>
                  <a:schemeClr val="bg1"/>
                </a:solidFill>
              </a:rPr>
              <a:t>app</a:t>
            </a:r>
            <a:endParaRPr lang="sv-SE" sz="1400" dirty="0">
              <a:solidFill>
                <a:schemeClr val="bg1"/>
              </a:solidFill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98B956C-8431-2A1C-8585-A9DA1EC51444}"/>
              </a:ext>
            </a:extLst>
          </p:cNvPr>
          <p:cNvSpPr txBox="1"/>
          <p:nvPr/>
        </p:nvSpPr>
        <p:spPr>
          <a:xfrm>
            <a:off x="-16885" y="1017434"/>
            <a:ext cx="3580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>
                <a:solidFill>
                  <a:schemeClr val="bg1"/>
                </a:solidFill>
              </a:rPr>
              <a:t>Strama Nationell</a:t>
            </a:r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E48B56B9-4B88-224D-1252-4B237B19847E}"/>
              </a:ext>
            </a:extLst>
          </p:cNvPr>
          <p:cNvSpPr/>
          <p:nvPr/>
        </p:nvSpPr>
        <p:spPr>
          <a:xfrm>
            <a:off x="69432" y="5238375"/>
            <a:ext cx="3407451" cy="42075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rgbClr val="000000"/>
                </a:solidFill>
                <a:latin typeface="Calibri brödtext"/>
              </a:rPr>
              <a:t>Strama Nationell hittar du där </a:t>
            </a:r>
            <a:r>
              <a:rPr lang="sv-SE" sz="1200" dirty="0" err="1">
                <a:solidFill>
                  <a:srgbClr val="000000"/>
                </a:solidFill>
                <a:latin typeface="Calibri brödtext"/>
              </a:rPr>
              <a:t>appar</a:t>
            </a:r>
            <a:r>
              <a:rPr lang="sv-SE" sz="1200" dirty="0">
                <a:solidFill>
                  <a:srgbClr val="000000"/>
                </a:solidFill>
                <a:latin typeface="Calibri brödtext"/>
              </a:rPr>
              <a:t> finns</a:t>
            </a:r>
          </a:p>
          <a:p>
            <a:r>
              <a:rPr lang="sv-SE" sz="1200" dirty="0">
                <a:solidFill>
                  <a:srgbClr val="000000"/>
                </a:solidFill>
                <a:latin typeface="Calibri brödtext"/>
              </a:rPr>
              <a:t>eller i webbversion på strama.se</a:t>
            </a:r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00950DAE-E723-AE0E-976A-66B2C70C8EE1}"/>
              </a:ext>
            </a:extLst>
          </p:cNvPr>
          <p:cNvSpPr/>
          <p:nvPr/>
        </p:nvSpPr>
        <p:spPr>
          <a:xfrm>
            <a:off x="229054" y="240642"/>
            <a:ext cx="3142342" cy="56706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300" b="1" dirty="0">
                <a:solidFill>
                  <a:srgbClr val="C00000"/>
                </a:solidFill>
                <a:cs typeface="Arial" panose="020B0604020202020204" pitchFamily="34" charset="0"/>
              </a:rPr>
              <a:t>Rätt antibiotika, i rätt tid, till rätt patient</a:t>
            </a:r>
          </a:p>
          <a:p>
            <a:pPr algn="ctr"/>
            <a:r>
              <a:rPr lang="sv-SE" sz="1300" b="1" dirty="0">
                <a:solidFill>
                  <a:srgbClr val="C00000"/>
                </a:solidFill>
                <a:cs typeface="Arial" panose="020B0604020202020204" pitchFamily="34" charset="0"/>
              </a:rPr>
              <a:t>Minska onödig antibiotikaförbrukning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042A5216-CA56-5EFE-5CD5-7B7317D831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640" y="5238375"/>
            <a:ext cx="420756" cy="420756"/>
          </a:xfrm>
          <a:prstGeom prst="roundRect">
            <a:avLst/>
          </a:prstGeom>
        </p:spPr>
      </p:pic>
      <p:pic>
        <p:nvPicPr>
          <p:cNvPr id="5" name="Bildobjekt 4" descr="En bild som visar karta, svart och vit, konst&#10;&#10;Automatiskt genererad beskrivning">
            <a:extLst>
              <a:ext uri="{FF2B5EF4-FFF2-40B4-BE49-F238E27FC236}">
                <a16:creationId xmlns:a16="http://schemas.microsoft.com/office/drawing/2014/main" id="{5AFA63A3-7BFA-5C45-D281-DDE294BCD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909" y="2034978"/>
            <a:ext cx="1366806" cy="2916764"/>
          </a:xfrm>
          <a:prstGeom prst="rect">
            <a:avLst/>
          </a:prstGeom>
        </p:spPr>
      </p:pic>
      <p:pic>
        <p:nvPicPr>
          <p:cNvPr id="8" name="Bildobjekt 7" descr="En bild som visar Grafik, Teckensnitt, grafisk design, logotyp&#10;&#10;Automatiskt genererad beskrivning">
            <a:extLst>
              <a:ext uri="{FF2B5EF4-FFF2-40B4-BE49-F238E27FC236}">
                <a16:creationId xmlns:a16="http://schemas.microsoft.com/office/drawing/2014/main" id="{97C5E604-3168-921F-9BCC-0D4FBFF88C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85" y="2855596"/>
            <a:ext cx="2030278" cy="76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752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32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brödtext</vt:lpstr>
      <vt:lpstr>Calibri Light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Malin Vading</dc:creator>
  <cp:lastModifiedBy>Vanessa Ferreira (Humanized Solutions)</cp:lastModifiedBy>
  <cp:revision>12</cp:revision>
  <cp:lastPrinted>2023-04-26T09:42:22Z</cp:lastPrinted>
  <dcterms:created xsi:type="dcterms:W3CDTF">2022-10-05T07:13:35Z</dcterms:created>
  <dcterms:modified xsi:type="dcterms:W3CDTF">2025-07-10T14:03:28Z</dcterms:modified>
</cp:coreProperties>
</file>